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Default Extension="wav" ContentType="audio/wav"/>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56" r:id="rId2"/>
    <p:sldId id="289" r:id="rId3"/>
    <p:sldId id="257" r:id="rId4"/>
    <p:sldId id="283" r:id="rId5"/>
    <p:sldId id="258" r:id="rId6"/>
    <p:sldId id="284" r:id="rId7"/>
    <p:sldId id="261" r:id="rId8"/>
    <p:sldId id="285" r:id="rId9"/>
    <p:sldId id="286" r:id="rId10"/>
    <p:sldId id="259" r:id="rId11"/>
    <p:sldId id="260" r:id="rId12"/>
    <p:sldId id="262" r:id="rId13"/>
    <p:sldId id="263" r:id="rId14"/>
    <p:sldId id="264" r:id="rId15"/>
    <p:sldId id="265" r:id="rId16"/>
    <p:sldId id="266" r:id="rId17"/>
    <p:sldId id="267" r:id="rId18"/>
    <p:sldId id="268" r:id="rId19"/>
    <p:sldId id="290" r:id="rId20"/>
    <p:sldId id="271" r:id="rId21"/>
    <p:sldId id="269" r:id="rId22"/>
    <p:sldId id="292" r:id="rId23"/>
    <p:sldId id="293" r:id="rId24"/>
    <p:sldId id="294" r:id="rId25"/>
    <p:sldId id="295" r:id="rId26"/>
    <p:sldId id="297" r:id="rId27"/>
    <p:sldId id="296" r:id="rId28"/>
    <p:sldId id="298" r:id="rId29"/>
    <p:sldId id="278" r:id="rId30"/>
    <p:sldId id="299" r:id="rId31"/>
    <p:sldId id="280" r:id="rId32"/>
    <p:sldId id="281" r:id="rId33"/>
    <p:sldId id="282" r:id="rId34"/>
    <p:sldId id="288" r:id="rId35"/>
    <p:sldId id="287" r:id="rId36"/>
    <p:sldId id="291" r:id="rId37"/>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b="1"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b="1"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b="1"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b="1" kern="1200">
        <a:solidFill>
          <a:schemeClr val="tx1"/>
        </a:solidFill>
        <a:latin typeface="Arial" charset="0"/>
        <a:ea typeface="ＭＳ Ｐゴシック" pitchFamily="34" charset="-128"/>
        <a:cs typeface="+mn-cs"/>
      </a:defRPr>
    </a:lvl5pPr>
    <a:lvl6pPr marL="2286000" algn="l" defTabSz="914400" rtl="0" eaLnBrk="1" latinLnBrk="0" hangingPunct="1">
      <a:defRPr b="1" kern="1200">
        <a:solidFill>
          <a:schemeClr val="tx1"/>
        </a:solidFill>
        <a:latin typeface="Arial" charset="0"/>
        <a:ea typeface="ＭＳ Ｐゴシック" pitchFamily="34" charset="-128"/>
        <a:cs typeface="+mn-cs"/>
      </a:defRPr>
    </a:lvl6pPr>
    <a:lvl7pPr marL="2743200" algn="l" defTabSz="914400" rtl="0" eaLnBrk="1" latinLnBrk="0" hangingPunct="1">
      <a:defRPr b="1" kern="1200">
        <a:solidFill>
          <a:schemeClr val="tx1"/>
        </a:solidFill>
        <a:latin typeface="Arial" charset="0"/>
        <a:ea typeface="ＭＳ Ｐゴシック" pitchFamily="34" charset="-128"/>
        <a:cs typeface="+mn-cs"/>
      </a:defRPr>
    </a:lvl7pPr>
    <a:lvl8pPr marL="3200400" algn="l" defTabSz="914400" rtl="0" eaLnBrk="1" latinLnBrk="0" hangingPunct="1">
      <a:defRPr b="1" kern="1200">
        <a:solidFill>
          <a:schemeClr val="tx1"/>
        </a:solidFill>
        <a:latin typeface="Arial" charset="0"/>
        <a:ea typeface="ＭＳ Ｐゴシック" pitchFamily="34" charset="-128"/>
        <a:cs typeface="+mn-cs"/>
      </a:defRPr>
    </a:lvl8pPr>
    <a:lvl9pPr marL="3657600" algn="l" defTabSz="914400" rtl="0" eaLnBrk="1" latinLnBrk="0" hangingPunct="1">
      <a:defRPr b="1"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clrMru>
    <a:srgbClr val="DDDDD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36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234086400" cy="2340864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AB1A59-8B5F-7141-8085-34878B51DE02}" type="datetimeFigureOut">
              <a:rPr lang="en-US" smtClean="0"/>
              <a:pPr/>
              <a:t>5/2/2012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DFC1A63-A88C-D44F-96DA-E84F2FEE89D8}" type="slidenum">
              <a:rPr lang="en-US" smtClean="0"/>
              <a:pPr/>
              <a:t>‹#›</a:t>
            </a:fld>
            <a:endParaRPr lang="en-US"/>
          </a:p>
        </p:txBody>
      </p:sp>
    </p:spTree>
    <p:extLst>
      <p:ext uri="{BB962C8B-B14F-4D97-AF65-F5344CB8AC3E}">
        <p14:creationId xmlns="" xmlns:p14="http://schemas.microsoft.com/office/powerpoint/2010/main" val="3615289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Arial" pitchFamily="34" charset="0"/>
              </a:defRPr>
            </a:lvl1pPr>
          </a:lstStyle>
          <a:p>
            <a:pPr>
              <a:defRPr/>
            </a:pPr>
            <a:fld id="{6D3B0C2F-876A-4F1F-900B-36F25A16011F}" type="datetimeFigureOut">
              <a:rPr lang="en-US"/>
              <a:pPr>
                <a:defRPr/>
              </a:pPr>
              <a:t>5/2/2012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Arial" pitchFamily="34" charset="0"/>
              </a:defRPr>
            </a:lvl1pPr>
          </a:lstStyle>
          <a:p>
            <a:pPr>
              <a:defRPr/>
            </a:pPr>
            <a:fld id="{92145E57-819E-4BB2-8E12-EB9ADEC382E4}" type="slidenum">
              <a:rPr lang="en-US"/>
              <a:pPr>
                <a:defRPr/>
              </a:pPr>
              <a:t>‹#›</a:t>
            </a:fld>
            <a:endParaRPr lang="en-US"/>
          </a:p>
        </p:txBody>
      </p:sp>
    </p:spTree>
    <p:extLst>
      <p:ext uri="{BB962C8B-B14F-4D97-AF65-F5344CB8AC3E}">
        <p14:creationId xmlns="" xmlns:p14="http://schemas.microsoft.com/office/powerpoint/2010/main" val="1380861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096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A308E61-F036-4575-94E7-BA7BD2FD5F33}" type="slidenum">
              <a:rPr lang="en-US"/>
              <a:pPr eaLnBrk="1" hangingPunct="1"/>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018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9CB9C350-2A81-49CE-B3F6-7FB1304BC79B}" type="slidenum">
              <a:rPr lang="en-US"/>
              <a:pPr eaLnBrk="1" hangingPunct="1"/>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120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A430D6D7-C9DF-483E-B2C4-2939CB20D949}" type="slidenum">
              <a:rPr lang="en-US"/>
              <a:pPr eaLnBrk="1" hangingPunct="1"/>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222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E2BCEF2E-B89C-4927-9E85-8FCFBEDEDC21}" type="slidenum">
              <a:rPr lang="en-US"/>
              <a:pPr eaLnBrk="1" hangingPunct="1"/>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325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8489F51F-644E-4389-B2CF-9E3E71285329}" type="slidenum">
              <a:rPr lang="en-US"/>
              <a:pPr eaLnBrk="1" hangingPunct="1"/>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427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37CE99FD-A0FC-4B67-9483-B5A096D90A2C}" type="slidenum">
              <a:rPr lang="en-US"/>
              <a:pPr eaLnBrk="1" hangingPunct="1"/>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530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5F915585-B846-4B9B-BDD5-F2E590206BFC}" type="slidenum">
              <a:rPr lang="en-US"/>
              <a:pPr eaLnBrk="1" hangingPunct="1"/>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632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F7386629-157F-47D8-85AA-6EA7B8640192}" type="slidenum">
              <a:rPr lang="en-US"/>
              <a:pPr eaLnBrk="1" hangingPunct="1"/>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734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79AF2EAA-C589-4446-BD79-0F9EB9496738}" type="slidenum">
              <a:rPr lang="en-US"/>
              <a:pPr eaLnBrk="1" hangingPunct="1"/>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837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D987ABD3-6533-435E-A479-C0A987575A9C}" type="slidenum">
              <a:rPr lang="en-US"/>
              <a:pPr eaLnBrk="1" hangingPunct="1"/>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5939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CF010511-3BA2-4B6D-B464-C301D8C2DCC0}" type="slidenum">
              <a:rPr lang="en-US"/>
              <a:pPr eaLnBrk="1" hangingPunct="1"/>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198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117C0D08-77C0-47FD-B7A5-156BF02C2874}" type="slidenum">
              <a:rPr lang="en-US"/>
              <a:pPr eaLnBrk="1" hangingPunct="1"/>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042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ED863E75-A13E-4E6A-8B85-9FFA2FC33EC5}" type="slidenum">
              <a:rPr lang="en-US"/>
              <a:pPr eaLnBrk="1" hangingPunct="1"/>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2136AFA-2951-40EB-B500-AF5C20ED4227}" type="slidenum">
              <a:rPr lang="en-US"/>
              <a:pPr eaLnBrk="1" hangingPunct="1"/>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963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417AFFE8-7CDE-48E6-AD72-97EB8C1D6095}" type="slidenum">
              <a:rPr lang="en-US"/>
              <a:pPr eaLnBrk="1" hangingPunct="1"/>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301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0D9D9040-65D6-44E7-9A42-B304675E724A}" type="slidenum">
              <a:rPr lang="en-US"/>
              <a:pPr eaLnBrk="1" hangingPunct="1"/>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6963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417AFFE8-7CDE-48E6-AD72-97EB8C1D6095}" type="slidenum">
              <a:rPr lang="en-US"/>
              <a:pPr eaLnBrk="1" hangingPunct="1"/>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16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E315DB78-5AB8-43C9-A955-6A0C194E0357}" type="slidenum">
              <a:rPr lang="en-US"/>
              <a:pPr eaLnBrk="1" hangingPunct="1"/>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270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5B5705E7-8F0F-4BD0-9909-AC7B835C707C}" type="slidenum">
              <a:rPr lang="en-US"/>
              <a:pPr eaLnBrk="1" hangingPunct="1"/>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373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C281835E-E903-45AF-A040-2FE33F917976}" type="slidenum">
              <a:rPr lang="en-US"/>
              <a:pPr eaLnBrk="1" hangingPunct="1"/>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475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ED9956DD-5FE5-4D9A-BF76-2D6455DDD43E}" type="slidenum">
              <a:rPr lang="en-US"/>
              <a:pPr eaLnBrk="1" hangingPunct="1"/>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578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0D5A0699-5010-425E-8A3C-F839341E1F4C}" type="slidenum">
              <a:rPr lang="en-US"/>
              <a:pPr eaLnBrk="1" hangingPunct="1"/>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7680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56117FDA-C990-4750-B169-6E0575E4A9C9}" type="slidenum">
              <a:rPr lang="en-US"/>
              <a:pPr eaLnBrk="1" hangingPunct="1"/>
              <a:t>36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403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30983F75-1F2D-43E3-A61F-2364309C47D0}" type="slidenum">
              <a:rPr lang="en-US"/>
              <a:pPr eaLnBrk="1" hangingPunct="1"/>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506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429DC2CD-8C1D-4F67-841C-35525B3B00AF}" type="slidenum">
              <a:rPr lang="en-US"/>
              <a:pPr eaLnBrk="1" hangingPunct="1"/>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608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BE2787A8-4F65-491C-ACBA-1036F61B08F7}" type="slidenum">
              <a:rPr lang="en-US"/>
              <a:pPr eaLnBrk="1" hangingPunct="1"/>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710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13C5C482-8D43-4F19-8A46-1DD6456F7548}" type="slidenum">
              <a:rPr lang="en-US"/>
              <a:pPr eaLnBrk="1" hangingPunct="1"/>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8132"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70B1AC99-75F7-4E58-AE94-7FB378FE4DC7}" type="slidenum">
              <a:rPr lang="en-US"/>
              <a:pPr eaLnBrk="1" hangingPunct="1"/>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ea typeface="ＭＳ Ｐゴシック" pitchFamily="34" charset="-128"/>
            </a:endParaRPr>
          </a:p>
        </p:txBody>
      </p:sp>
      <p:sp>
        <p:nvSpPr>
          <p:cNvPr id="4915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fld id="{EC6A6DBF-35FF-484C-A9A9-9029101ECF5E}" type="slidenum">
              <a:rPr lang="en-US"/>
              <a:pPr eaLnBrk="1" hangingPunct="1"/>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 xmlns:p14="http://schemas.microsoft.com/office/powerpoint/2010/main" val="2310429313"/>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ACE8BEB-3BE2-4F8E-870E-2DEC2F642466}" type="slidenum">
              <a:rPr lang="en-US"/>
              <a:pPr>
                <a:defRPr/>
              </a:pPr>
              <a:t>‹#›</a:t>
            </a:fld>
            <a:endParaRPr lang="en-US"/>
          </a:p>
        </p:txBody>
      </p:sp>
    </p:spTree>
    <p:extLst>
      <p:ext uri="{BB962C8B-B14F-4D97-AF65-F5344CB8AC3E}">
        <p14:creationId xmlns="" xmlns:p14="http://schemas.microsoft.com/office/powerpoint/2010/main" val="2731205836"/>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7C13537-ACB0-4BC9-95C2-47F1F21ACC1D}" type="slidenum">
              <a:rPr lang="en-US"/>
              <a:pPr>
                <a:defRPr/>
              </a:pPr>
              <a:t>‹#›</a:t>
            </a:fld>
            <a:endParaRPr lang="en-US"/>
          </a:p>
        </p:txBody>
      </p:sp>
    </p:spTree>
    <p:extLst>
      <p:ext uri="{BB962C8B-B14F-4D97-AF65-F5344CB8AC3E}">
        <p14:creationId xmlns="" xmlns:p14="http://schemas.microsoft.com/office/powerpoint/2010/main" val="3583906182"/>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2776D73-842B-49FB-B1C5-608DC8DB5CE5}" type="slidenum">
              <a:rPr lang="en-US"/>
              <a:pPr>
                <a:defRPr/>
              </a:pPr>
              <a:t>‹#›</a:t>
            </a:fld>
            <a:endParaRPr lang="en-US"/>
          </a:p>
        </p:txBody>
      </p:sp>
    </p:spTree>
    <p:extLst>
      <p:ext uri="{BB962C8B-B14F-4D97-AF65-F5344CB8AC3E}">
        <p14:creationId xmlns="" xmlns:p14="http://schemas.microsoft.com/office/powerpoint/2010/main" val="404507918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8E0B12A-56FF-47E0-B151-05D60D1E5002}" type="slidenum">
              <a:rPr lang="en-US"/>
              <a:pPr>
                <a:defRPr/>
              </a:pPr>
              <a:t>‹#›</a:t>
            </a:fld>
            <a:endParaRPr lang="en-US"/>
          </a:p>
        </p:txBody>
      </p:sp>
    </p:spTree>
    <p:extLst>
      <p:ext uri="{BB962C8B-B14F-4D97-AF65-F5344CB8AC3E}">
        <p14:creationId xmlns="" xmlns:p14="http://schemas.microsoft.com/office/powerpoint/2010/main" val="146219277"/>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B0CC853A-63F7-4558-856D-9E478F22B650}" type="slidenum">
              <a:rPr lang="en-US"/>
              <a:pPr>
                <a:defRPr/>
              </a:pPr>
              <a:t>‹#›</a:t>
            </a:fld>
            <a:endParaRPr lang="en-US"/>
          </a:p>
        </p:txBody>
      </p:sp>
    </p:spTree>
    <p:extLst>
      <p:ext uri="{BB962C8B-B14F-4D97-AF65-F5344CB8AC3E}">
        <p14:creationId xmlns="" xmlns:p14="http://schemas.microsoft.com/office/powerpoint/2010/main" val="2822518317"/>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64050341-29F2-4123-A029-5C9406B97270}" type="slidenum">
              <a:rPr lang="en-US"/>
              <a:pPr>
                <a:defRPr/>
              </a:pPr>
              <a:t>‹#›</a:t>
            </a:fld>
            <a:endParaRPr lang="en-US"/>
          </a:p>
        </p:txBody>
      </p:sp>
    </p:spTree>
    <p:extLst>
      <p:ext uri="{BB962C8B-B14F-4D97-AF65-F5344CB8AC3E}">
        <p14:creationId xmlns="" xmlns:p14="http://schemas.microsoft.com/office/powerpoint/2010/main" val="3974484418"/>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4833966-145F-49E5-93F1-3E6462B0D3B5}" type="slidenum">
              <a:rPr lang="en-US"/>
              <a:pPr>
                <a:defRPr/>
              </a:pPr>
              <a:t>‹#›</a:t>
            </a:fld>
            <a:endParaRPr lang="en-US"/>
          </a:p>
        </p:txBody>
      </p:sp>
    </p:spTree>
    <p:extLst>
      <p:ext uri="{BB962C8B-B14F-4D97-AF65-F5344CB8AC3E}">
        <p14:creationId xmlns="" xmlns:p14="http://schemas.microsoft.com/office/powerpoint/2010/main" val="1991507151"/>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EAD0A3C-8AFD-4E69-8799-A3C554310F4D}" type="slidenum">
              <a:rPr lang="en-US"/>
              <a:pPr>
                <a:defRPr/>
              </a:pPr>
              <a:t>‹#›</a:t>
            </a:fld>
            <a:endParaRPr lang="en-US"/>
          </a:p>
        </p:txBody>
      </p:sp>
    </p:spTree>
    <p:extLst>
      <p:ext uri="{BB962C8B-B14F-4D97-AF65-F5344CB8AC3E}">
        <p14:creationId xmlns="" xmlns:p14="http://schemas.microsoft.com/office/powerpoint/2010/main" val="273981396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3EA4419-A519-41AD-A987-A1636EC1C2A7}" type="slidenum">
              <a:rPr lang="en-US"/>
              <a:pPr>
                <a:defRPr/>
              </a:pPr>
              <a:t>‹#›</a:t>
            </a:fld>
            <a:endParaRPr lang="en-US"/>
          </a:p>
        </p:txBody>
      </p:sp>
    </p:spTree>
    <p:extLst>
      <p:ext uri="{BB962C8B-B14F-4D97-AF65-F5344CB8AC3E}">
        <p14:creationId xmlns="" xmlns:p14="http://schemas.microsoft.com/office/powerpoint/2010/main" val="1605626444"/>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FD7B0CE-1037-4C80-A394-300DE48FCEF8}" type="slidenum">
              <a:rPr lang="en-US"/>
              <a:pPr>
                <a:defRPr/>
              </a:pPr>
              <a:t>‹#›</a:t>
            </a:fld>
            <a:endParaRPr lang="en-US"/>
          </a:p>
        </p:txBody>
      </p:sp>
    </p:spTree>
    <p:extLst>
      <p:ext uri="{BB962C8B-B14F-4D97-AF65-F5344CB8AC3E}">
        <p14:creationId xmlns="" xmlns:p14="http://schemas.microsoft.com/office/powerpoint/2010/main" val="3812472441"/>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286D211-2B1E-4C18-9FDF-4A5B6E7C96D5}" type="slidenum">
              <a:rPr lang="en-US"/>
              <a:pPr>
                <a:defRPr/>
              </a:pPr>
              <a:t>‹#›</a:t>
            </a:fld>
            <a:endParaRPr lang="en-US"/>
          </a:p>
        </p:txBody>
      </p:sp>
    </p:spTree>
    <p:extLst>
      <p:ext uri="{BB962C8B-B14F-4D97-AF65-F5344CB8AC3E}">
        <p14:creationId xmlns="" xmlns:p14="http://schemas.microsoft.com/office/powerpoint/2010/main" val="297043552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76320F1-F05B-47BD-950A-E4D30EA1D924}" type="slidenum">
              <a:rPr lang="en-US"/>
              <a:pPr>
                <a:defRPr/>
              </a:pPr>
              <a:t>‹#›</a:t>
            </a:fld>
            <a:endParaRPr lang="en-US"/>
          </a:p>
        </p:txBody>
      </p:sp>
    </p:spTree>
    <p:extLst>
      <p:ext uri="{BB962C8B-B14F-4D97-AF65-F5344CB8AC3E}">
        <p14:creationId xmlns="" xmlns:p14="http://schemas.microsoft.com/office/powerpoint/2010/main" val="47083060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7EFA42E-1408-4089-A923-3A80CCAF3C7D}" type="slidenum">
              <a:rPr lang="en-US"/>
              <a:pPr>
                <a:defRPr/>
              </a:pPr>
              <a:t>‹#›</a:t>
            </a:fld>
            <a:endParaRPr lang="en-US"/>
          </a:p>
        </p:txBody>
      </p:sp>
    </p:spTree>
    <p:extLst>
      <p:ext uri="{BB962C8B-B14F-4D97-AF65-F5344CB8AC3E}">
        <p14:creationId xmlns="" xmlns:p14="http://schemas.microsoft.com/office/powerpoint/2010/main" val="1486833131"/>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4BF2205-7AED-4C8B-9E5F-CFD47446E096}" type="slidenum">
              <a:rPr lang="en-US"/>
              <a:pPr>
                <a:defRPr/>
              </a:pPr>
              <a:t>‹#›</a:t>
            </a:fld>
            <a:endParaRPr lang="en-US"/>
          </a:p>
        </p:txBody>
      </p:sp>
    </p:spTree>
    <p:extLst>
      <p:ext uri="{BB962C8B-B14F-4D97-AF65-F5344CB8AC3E}">
        <p14:creationId xmlns="" xmlns:p14="http://schemas.microsoft.com/office/powerpoint/2010/main" val="270723690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FE81FAA-D368-4A51-991A-7347BFD44AF2}" type="slidenum">
              <a:rPr lang="en-US"/>
              <a:pPr>
                <a:defRPr/>
              </a:pPr>
              <a:t>‹#›</a:t>
            </a:fld>
            <a:endParaRPr lang="en-US"/>
          </a:p>
        </p:txBody>
      </p:sp>
    </p:spTree>
    <p:extLst>
      <p:ext uri="{BB962C8B-B14F-4D97-AF65-F5344CB8AC3E}">
        <p14:creationId xmlns="" xmlns:p14="http://schemas.microsoft.com/office/powerpoint/2010/main" val="169754746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24292719_38_nobird_2"/>
          <p:cNvPicPr>
            <a:picLocks noChangeAspect="1" noChangeArrowheads="1"/>
          </p:cNvPicPr>
          <p:nvPr userDrawn="1"/>
        </p:nvPicPr>
        <p:blipFill>
          <a:blip r:embed="rId18" cstate="screen">
            <a:extLst>
              <a:ext uri="{28A0092B-C50C-407E-A947-70E740481C1C}">
                <a14:useLocalDpi xmlns="" xmlns:a14="http://schemas.microsoft.com/office/drawing/2010/main"/>
              </a:ext>
            </a:extLst>
          </a:blip>
          <a:srcRect/>
          <a:stretch>
            <a:fillRect/>
          </a:stretch>
        </p:blipFill>
        <p:spPr bwMode="auto">
          <a:xfrm>
            <a:off x="0" y="-80963"/>
            <a:ext cx="9144000" cy="62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Arial"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Arial"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latin typeface="Arial" pitchFamily="34" charset="0"/>
              </a:defRPr>
            </a:lvl1pPr>
          </a:lstStyle>
          <a:p>
            <a:pPr>
              <a:defRPr/>
            </a:pPr>
            <a:fld id="{2C9D2D42-1655-4B15-8713-2C7F7A28B1A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1"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Lst>
  <p:transition spd="med">
    <p:fade/>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media2.mp3"/><Relationship Id="rId6" Type="http://schemas.openxmlformats.org/officeDocument/2006/relationships/image" Target="../media/image26.png"/><Relationship Id="rId5" Type="http://schemas.microsoft.com/office/2007/relationships/media" Target="../media/media2.mp3"/><Relationship Id="rId4" Type="http://schemas.openxmlformats.org/officeDocument/2006/relationships/image" Target="../media/image3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media3.mp3"/><Relationship Id="rId6" Type="http://schemas.openxmlformats.org/officeDocument/2006/relationships/image" Target="../media/image26.png"/><Relationship Id="rId5" Type="http://schemas.microsoft.com/office/2007/relationships/media" Target="../media/media3.mp3"/><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media4.mp3"/><Relationship Id="rId6" Type="http://schemas.openxmlformats.org/officeDocument/2006/relationships/image" Target="../media/image26.png"/><Relationship Id="rId5" Type="http://schemas.microsoft.com/office/2007/relationships/media" Target="../media/media4.mp3"/><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audio" Target="../media/media5.mp3"/><Relationship Id="rId6" Type="http://schemas.openxmlformats.org/officeDocument/2006/relationships/image" Target="../media/image26.png"/><Relationship Id="rId5" Type="http://schemas.microsoft.com/office/2007/relationships/media" Target="../media/media5.mp3"/><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audio" Target="../media/media6.mp3"/><Relationship Id="rId6" Type="http://schemas.openxmlformats.org/officeDocument/2006/relationships/image" Target="../media/image26.png"/><Relationship Id="rId5" Type="http://schemas.microsoft.com/office/2007/relationships/media" Target="../media/media6.mp3"/><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audio" Target="../media/media7.mp3"/><Relationship Id="rId6" Type="http://schemas.openxmlformats.org/officeDocument/2006/relationships/image" Target="../media/image26.png"/><Relationship Id="rId5" Type="http://schemas.microsoft.com/office/2007/relationships/media" Target="../media/media7.mp3"/><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media/media1.mp3"/><Relationship Id="rId6" Type="http://schemas.openxmlformats.org/officeDocument/2006/relationships/image" Target="../media/image26.png"/><Relationship Id="rId5" Type="http://schemas.microsoft.com/office/2007/relationships/media" Target="../media/media1.mp3"/><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media/media8.mp3"/><Relationship Id="rId6" Type="http://schemas.openxmlformats.org/officeDocument/2006/relationships/image" Target="../media/image26.png"/><Relationship Id="rId5" Type="http://schemas.microsoft.com/office/2007/relationships/media" Target="../media/media8.mp3"/><Relationship Id="rId4" Type="http://schemas.openxmlformats.org/officeDocument/2006/relationships/image" Target="../media/image38.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audio" Target="../media/media9.wav"/><Relationship Id="rId6" Type="http://schemas.openxmlformats.org/officeDocument/2006/relationships/image" Target="../media/image26.png"/><Relationship Id="rId5" Type="http://schemas.microsoft.com/office/2007/relationships/media" Target="../media/media9.wav"/><Relationship Id="rId4" Type="http://schemas.openxmlformats.org/officeDocument/2006/relationships/image" Target="../media/image39.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audio" Target="../media/media10.mp3"/><Relationship Id="rId6" Type="http://schemas.openxmlformats.org/officeDocument/2006/relationships/image" Target="../media/image26.png"/><Relationship Id="rId5" Type="http://schemas.microsoft.com/office/2007/relationships/media" Target="../media/media10.mp3"/><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21.xml"/><Relationship Id="rId7" Type="http://schemas.microsoft.com/office/2007/relationships/media" Target="../media/media1.mp3"/><Relationship Id="rId2" Type="http://schemas.openxmlformats.org/officeDocument/2006/relationships/slideLayout" Target="../slideLayouts/slideLayout14.xml"/><Relationship Id="rId1" Type="http://schemas.openxmlformats.org/officeDocument/2006/relationships/audio" Target="../media/media1.mp3"/><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22.xml"/><Relationship Id="rId7" Type="http://schemas.microsoft.com/office/2007/relationships/media" Target="../media/media7.mp3"/><Relationship Id="rId2" Type="http://schemas.openxmlformats.org/officeDocument/2006/relationships/slideLayout" Target="../slideLayouts/slideLayout14.xml"/><Relationship Id="rId1" Type="http://schemas.openxmlformats.org/officeDocument/2006/relationships/audio" Target="../media/media7.mp3"/><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23.xml"/><Relationship Id="rId7" Type="http://schemas.microsoft.com/office/2007/relationships/media" Target="../media/media2.mp3"/><Relationship Id="rId2" Type="http://schemas.openxmlformats.org/officeDocument/2006/relationships/slideLayout" Target="../slideLayouts/slideLayout14.xml"/><Relationship Id="rId1" Type="http://schemas.openxmlformats.org/officeDocument/2006/relationships/audio" Target="../media/media2.mp3"/><Relationship Id="rId6" Type="http://schemas.openxmlformats.org/officeDocument/2006/relationships/image" Target="../media/image49.jpeg"/><Relationship Id="rId5" Type="http://schemas.openxmlformats.org/officeDocument/2006/relationships/image" Target="../media/image39.jpeg"/><Relationship Id="rId4" Type="http://schemas.openxmlformats.org/officeDocument/2006/relationships/image" Target="../media/image48.jpeg"/></Relationships>
</file>

<file path=ppt/slides/_rels/slide2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24.xml"/><Relationship Id="rId7" Type="http://schemas.microsoft.com/office/2007/relationships/media" Target="../media/media10.mp3"/><Relationship Id="rId2" Type="http://schemas.openxmlformats.org/officeDocument/2006/relationships/slideLayout" Target="../slideLayouts/slideLayout14.xml"/><Relationship Id="rId1" Type="http://schemas.openxmlformats.org/officeDocument/2006/relationships/audio" Target="../media/media10.mp3"/><Relationship Id="rId6" Type="http://schemas.openxmlformats.org/officeDocument/2006/relationships/image" Target="../media/image47.jpeg"/><Relationship Id="rId5" Type="http://schemas.openxmlformats.org/officeDocument/2006/relationships/image" Target="../media/image50.jpeg"/><Relationship Id="rId4" Type="http://schemas.openxmlformats.org/officeDocument/2006/relationships/image" Target="../media/image45.jpeg"/></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25.xml"/><Relationship Id="rId7" Type="http://schemas.microsoft.com/office/2007/relationships/media" Target="../media/media4.mp3"/><Relationship Id="rId2" Type="http://schemas.openxmlformats.org/officeDocument/2006/relationships/slideLayout" Target="../slideLayouts/slideLayout14.xml"/><Relationship Id="rId1" Type="http://schemas.openxmlformats.org/officeDocument/2006/relationships/audio" Target="../media/media4.mp3"/><Relationship Id="rId6" Type="http://schemas.openxmlformats.org/officeDocument/2006/relationships/image" Target="../media/image43.jpeg"/><Relationship Id="rId5" Type="http://schemas.openxmlformats.org/officeDocument/2006/relationships/image" Target="../media/image44.jpeg"/><Relationship Id="rId4" Type="http://schemas.openxmlformats.org/officeDocument/2006/relationships/image" Target="../media/image39.jpeg"/></Relationships>
</file>

<file path=ppt/slides/_rels/slide2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26.xml"/><Relationship Id="rId7" Type="http://schemas.microsoft.com/office/2007/relationships/media" Target="../media/media3.mp3"/><Relationship Id="rId2" Type="http://schemas.openxmlformats.org/officeDocument/2006/relationships/slideLayout" Target="../slideLayouts/slideLayout14.xml"/><Relationship Id="rId1" Type="http://schemas.openxmlformats.org/officeDocument/2006/relationships/audio" Target="../media/media3.mp3"/><Relationship Id="rId6" Type="http://schemas.openxmlformats.org/officeDocument/2006/relationships/image" Target="../media/image46.jpeg"/><Relationship Id="rId5" Type="http://schemas.openxmlformats.org/officeDocument/2006/relationships/image" Target="../media/image50.jpeg"/><Relationship Id="rId4" Type="http://schemas.openxmlformats.org/officeDocument/2006/relationships/image" Target="../media/image48.jpeg"/></Relationships>
</file>

<file path=ppt/slides/_rels/slide2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27.xml"/><Relationship Id="rId7" Type="http://schemas.microsoft.com/office/2007/relationships/media" Target="../media/media9.wav"/><Relationship Id="rId2" Type="http://schemas.openxmlformats.org/officeDocument/2006/relationships/slideLayout" Target="../slideLayouts/slideLayout14.xml"/><Relationship Id="rId1" Type="http://schemas.openxmlformats.org/officeDocument/2006/relationships/audio" Target="../media/media9.wav"/><Relationship Id="rId6" Type="http://schemas.openxmlformats.org/officeDocument/2006/relationships/image" Target="../media/image49.jpeg"/><Relationship Id="rId5" Type="http://schemas.openxmlformats.org/officeDocument/2006/relationships/image" Target="../media/image39.jpeg"/><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notesSlide" Target="../notesSlides/notesSlide28.xml"/><Relationship Id="rId7" Type="http://schemas.openxmlformats.org/officeDocument/2006/relationships/image" Target="../media/image26.png"/><Relationship Id="rId2" Type="http://schemas.openxmlformats.org/officeDocument/2006/relationships/slideLayout" Target="../slideLayouts/slideLayout14.xml"/><Relationship Id="rId1" Type="http://schemas.openxmlformats.org/officeDocument/2006/relationships/audio" Target="../media/media8.mp3"/><Relationship Id="rId6" Type="http://schemas.microsoft.com/office/2007/relationships/media" Target="../media/media8.mp3"/><Relationship Id="rId5" Type="http://schemas.openxmlformats.org/officeDocument/2006/relationships/image" Target="../media/image48.jpeg"/><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29.xml"/><Relationship Id="rId7" Type="http://schemas.microsoft.com/office/2007/relationships/media" Target="../media/media6.mp3"/><Relationship Id="rId2" Type="http://schemas.openxmlformats.org/officeDocument/2006/relationships/slideLayout" Target="../slideLayouts/slideLayout15.xml"/><Relationship Id="rId1" Type="http://schemas.openxmlformats.org/officeDocument/2006/relationships/audio" Target="../media/media6.mp3"/><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50.jpeg"/></Relationships>
</file>

<file path=ppt/slides/_rels/slide3.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0.wmf"/></Relationships>
</file>

<file path=ppt/slides/_rels/slide3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30.xml"/><Relationship Id="rId7" Type="http://schemas.microsoft.com/office/2007/relationships/media" Target="../media/media5.mp3"/><Relationship Id="rId2" Type="http://schemas.openxmlformats.org/officeDocument/2006/relationships/slideLayout" Target="../slideLayouts/slideLayout15.xml"/><Relationship Id="rId1" Type="http://schemas.openxmlformats.org/officeDocument/2006/relationships/audio" Target="../media/media5.mp3"/><Relationship Id="rId6" Type="http://schemas.openxmlformats.org/officeDocument/2006/relationships/image" Target="../media/image42.jpeg"/><Relationship Id="rId5" Type="http://schemas.openxmlformats.org/officeDocument/2006/relationships/image" Target="../media/image46.jpeg"/><Relationship Id="rId4" Type="http://schemas.openxmlformats.org/officeDocument/2006/relationships/image" Target="../media/image49.jpeg"/></Relationships>
</file>

<file path=ppt/slides/_rels/slide31.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hyperlink" Target="http://askabiologist.asu.edu/birdsongs" TargetMode="External"/><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http://askabiologist.asu.edu/contact/permissions"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12.wmf"/></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12"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6.jpeg"/><Relationship Id="rId11" Type="http://schemas.openxmlformats.org/officeDocument/2006/relationships/image" Target="../media/image21.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24.w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audio" Target="../media/media1.mp3"/><Relationship Id="rId6" Type="http://schemas.openxmlformats.org/officeDocument/2006/relationships/image" Target="../media/image26.png"/><Relationship Id="rId5" Type="http://schemas.microsoft.com/office/2007/relationships/media" Target="../media/media1.mp3"/><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8.xml"/><Relationship Id="rId7" Type="http://schemas.microsoft.com/office/2007/relationships/media" Target="../media/media1.mp3"/><Relationship Id="rId2" Type="http://schemas.openxmlformats.org/officeDocument/2006/relationships/slideLayout" Target="../slideLayouts/slideLayout15.xml"/><Relationship Id="rId1" Type="http://schemas.openxmlformats.org/officeDocument/2006/relationships/audio" Target="../media/media1.mp3"/><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anama_image.jpg"/>
          <p:cNvPicPr>
            <a:picLocks noChangeAspect="1"/>
          </p:cNvPicPr>
          <p:nvPr/>
        </p:nvPicPr>
        <p:blipFill>
          <a:blip r:embed="rId3" cstate="print">
            <a:extLst>
              <a:ext uri="{28A0092B-C50C-407E-A947-70E740481C1C}">
                <a14:useLocalDpi xmlns="" xmlns:a14="http://schemas.microsoft.com/office/drawing/2010/main"/>
              </a:ext>
            </a:extLst>
          </a:blip>
          <a:stretch>
            <a:fillRect/>
          </a:stretch>
        </p:blipFill>
        <p:spPr>
          <a:xfrm>
            <a:off x="0" y="-65903"/>
            <a:ext cx="9150865" cy="6248400"/>
          </a:xfrm>
          <a:prstGeom prst="rect">
            <a:avLst/>
          </a:prstGeom>
        </p:spPr>
      </p:pic>
      <p:sp>
        <p:nvSpPr>
          <p:cNvPr id="3075" name="Text Box 6"/>
          <p:cNvSpPr txBox="1">
            <a:spLocks noChangeArrowheads="1"/>
          </p:cNvSpPr>
          <p:nvPr/>
        </p:nvSpPr>
        <p:spPr bwMode="auto">
          <a:xfrm>
            <a:off x="152400" y="152400"/>
            <a:ext cx="8839200"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s-ES" sz="2800" dirty="0">
                <a:solidFill>
                  <a:schemeClr val="bg1"/>
                </a:solidFill>
              </a:rPr>
              <a:t>La ciencia aprende a volar </a:t>
            </a:r>
            <a:r>
              <a:rPr lang="es-ES" sz="2800" dirty="0" smtClean="0">
                <a:solidFill>
                  <a:schemeClr val="bg1"/>
                </a:solidFill>
              </a:rPr>
              <a:t/>
            </a:r>
            <a:br>
              <a:rPr lang="es-ES" sz="2800" dirty="0" smtClean="0">
                <a:solidFill>
                  <a:schemeClr val="bg1"/>
                </a:solidFill>
              </a:rPr>
            </a:br>
            <a:r>
              <a:rPr lang="es-ES" sz="2800" dirty="0" smtClean="0">
                <a:solidFill>
                  <a:schemeClr val="bg1"/>
                </a:solidFill>
              </a:rPr>
              <a:t>Lección </a:t>
            </a:r>
            <a:r>
              <a:rPr lang="es-ES" sz="2800" dirty="0">
                <a:solidFill>
                  <a:schemeClr val="bg1"/>
                </a:solidFill>
              </a:rPr>
              <a:t>II - </a:t>
            </a:r>
            <a:r>
              <a:rPr lang="es-ES" sz="2800" dirty="0" smtClean="0">
                <a:solidFill>
                  <a:schemeClr val="bg1"/>
                </a:solidFill>
              </a:rPr>
              <a:t>Sonidos </a:t>
            </a:r>
            <a:r>
              <a:rPr lang="es-ES" sz="2800" dirty="0">
                <a:solidFill>
                  <a:schemeClr val="bg1"/>
                </a:solidFill>
              </a:rPr>
              <a:t>de las aves</a:t>
            </a:r>
            <a:endParaRPr lang="en-US" sz="2800" dirty="0">
              <a:solidFill>
                <a:schemeClr val="bg1"/>
              </a:solidFill>
              <a:latin typeface="Arial Unicode MS" charset="0"/>
            </a:endParaRPr>
          </a:p>
        </p:txBody>
      </p:sp>
      <p:pic>
        <p:nvPicPr>
          <p:cNvPr id="10" name="Picture 7" descr="AuAZcolor"/>
          <p:cNvPicPr>
            <a:picLocks noChangeAspect="1" noChangeArrowheads="1"/>
          </p:cNvPicPr>
          <p:nvPr/>
        </p:nvPicPr>
        <p:blipFill>
          <a:blip r:embed="rId4" cstate="screen">
            <a:extLst>
              <a:ext uri="{28A0092B-C50C-407E-A947-70E740481C1C}">
                <a14:useLocalDpi xmlns="" xmlns:a14="http://schemas.microsoft.com/office/drawing/2010/main"/>
              </a:ext>
            </a:extLst>
          </a:blip>
          <a:srcRect/>
          <a:stretch>
            <a:fillRect/>
          </a:stretch>
        </p:blipFill>
        <p:spPr bwMode="auto">
          <a:xfrm>
            <a:off x="228600" y="6365875"/>
            <a:ext cx="2209800"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3"/>
          <p:cNvPicPr>
            <a:picLocks noChangeAspect="1"/>
          </p:cNvPicPr>
          <p:nvPr/>
        </p:nvPicPr>
        <p:blipFill>
          <a:blip r:embed="rId5" cstate="screen">
            <a:extLst>
              <a:ext uri="{28A0092B-C50C-407E-A947-70E740481C1C}">
                <a14:useLocalDpi xmlns="" xmlns:a14="http://schemas.microsoft.com/office/drawing/2010/main"/>
              </a:ext>
            </a:extLst>
          </a:blip>
          <a:srcRect/>
          <a:stretch>
            <a:fillRect/>
          </a:stretch>
        </p:blipFill>
        <p:spPr bwMode="auto">
          <a:xfrm>
            <a:off x="7181850" y="6259513"/>
            <a:ext cx="1751013" cy="598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5"/>
          <p:cNvPicPr>
            <a:picLocks noChangeAspect="1"/>
          </p:cNvPicPr>
          <p:nvPr/>
        </p:nvPicPr>
        <p:blipFill>
          <a:blip r:embed="rId6" cstate="screen">
            <a:extLst>
              <a:ext uri="{28A0092B-C50C-407E-A947-70E740481C1C}">
                <a14:useLocalDpi xmlns="" xmlns:a14="http://schemas.microsoft.com/office/drawing/2010/main"/>
              </a:ext>
            </a:extLst>
          </a:blip>
          <a:srcRect/>
          <a:stretch>
            <a:fillRect/>
          </a:stretch>
        </p:blipFill>
        <p:spPr bwMode="auto">
          <a:xfrm>
            <a:off x="2910334" y="6219825"/>
            <a:ext cx="1790700" cy="566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9"/>
          <p:cNvPicPr>
            <a:picLocks noChangeAspect="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5383898" y="6218788"/>
            <a:ext cx="1021561" cy="5839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dirty="0" err="1" smtClean="0">
                <a:ea typeface="ＭＳ Ｐゴシック" pitchFamily="34" charset="-128"/>
              </a:rPr>
              <a:t>Tortolita</a:t>
            </a:r>
            <a:r>
              <a:rPr lang="en-US" dirty="0" smtClean="0">
                <a:ea typeface="ＭＳ Ｐゴシック" pitchFamily="34" charset="-128"/>
              </a:rPr>
              <a:t> </a:t>
            </a:r>
            <a:r>
              <a:rPr lang="en-US" dirty="0" err="1">
                <a:ea typeface="ＭＳ Ｐゴシック" pitchFamily="34" charset="-128"/>
              </a:rPr>
              <a:t>Rojiza</a:t>
            </a:r>
            <a:endParaRPr lang="en-US" dirty="0" smtClean="0">
              <a:ea typeface="ＭＳ Ｐゴシック" pitchFamily="34" charset="-128"/>
            </a:endParaRPr>
          </a:p>
        </p:txBody>
      </p:sp>
      <p:grpSp>
        <p:nvGrpSpPr>
          <p:cNvPr id="3" name="Group 2"/>
          <p:cNvGrpSpPr/>
          <p:nvPr/>
        </p:nvGrpSpPr>
        <p:grpSpPr>
          <a:xfrm>
            <a:off x="2957513" y="1812925"/>
            <a:ext cx="3233737" cy="3233738"/>
            <a:chOff x="2957513" y="1812925"/>
            <a:chExt cx="3233737" cy="3233738"/>
          </a:xfrm>
        </p:grpSpPr>
        <p:pic>
          <p:nvPicPr>
            <p:cNvPr id="2" name="Picture 1" descr="Columbina_talpacoti_Ruddy_Ground-Dove_500.jpg"/>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2969053" y="1819188"/>
              <a:ext cx="3212757" cy="3212757"/>
            </a:xfrm>
            <a:prstGeom prst="rect">
              <a:avLst/>
            </a:prstGeom>
          </p:spPr>
        </p:pic>
        <p:sp>
          <p:nvSpPr>
            <p:cNvPr id="12294"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4" name="Columbina_talpacoti_Ruddy-Ground-Dove_Tortolita Rojiza.mp3">
            <a:hlinkClick r:id="" action="ppaction://media"/>
          </p:cNvPr>
          <p:cNvPicPr>
            <a:picLocks noChangeAspect="1"/>
          </p:cNvPicPr>
          <p:nvPr>
            <a:audioFile r:link="rId1"/>
            <p:extLst>
              <p:ext uri="{DAA4B4D4-6D71-4841-9C94-3DE7FCFB9230}">
                <p14:media xmlns="" xmlns:p14="http://schemas.microsoft.com/office/powerpoint/2010/main" r:embed="rId5"/>
              </p:ext>
            </p:extLst>
          </p:nvPr>
        </p:nvPicPr>
        <p:blipFill>
          <a:blip r:embed="rId6" cstate="print">
            <a:extLst>
              <a:ext uri="{28A0092B-C50C-407E-A947-70E740481C1C}">
                <a14:useLocalDpi xmlns=""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2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dirty="0" err="1">
                <a:ea typeface="ＭＳ Ｐゴシック" pitchFamily="34" charset="-128"/>
              </a:rPr>
              <a:t>Bienteveo</a:t>
            </a:r>
            <a:r>
              <a:rPr lang="en-US" dirty="0">
                <a:ea typeface="ＭＳ Ｐゴシック" pitchFamily="34" charset="-128"/>
              </a:rPr>
              <a:t> Grande</a:t>
            </a:r>
            <a:endParaRPr lang="en-US" dirty="0" smtClean="0">
              <a:ea typeface="ＭＳ Ｐゴシック" pitchFamily="34" charset="-128"/>
            </a:endParaRPr>
          </a:p>
        </p:txBody>
      </p:sp>
      <p:grpSp>
        <p:nvGrpSpPr>
          <p:cNvPr id="6" name="Group 5"/>
          <p:cNvGrpSpPr/>
          <p:nvPr/>
        </p:nvGrpSpPr>
        <p:grpSpPr>
          <a:xfrm>
            <a:off x="2955324" y="1805459"/>
            <a:ext cx="3240217" cy="3241204"/>
            <a:chOff x="2955324" y="1805459"/>
            <a:chExt cx="3240217" cy="3241204"/>
          </a:xfrm>
        </p:grpSpPr>
        <p:pic>
          <p:nvPicPr>
            <p:cNvPr id="5" name="Picture 4" descr="Pitangus_sulphuratus_Great_Kiskadee_500.jpg"/>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2955324" y="1805459"/>
              <a:ext cx="3240217" cy="3240217"/>
            </a:xfrm>
            <a:prstGeom prst="rect">
              <a:avLst/>
            </a:prstGeom>
          </p:spPr>
        </p:pic>
        <p:sp>
          <p:nvSpPr>
            <p:cNvPr id="13316"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4" name="Pitangus_sulphuratus_Great_Kiskadee_Bienteveo_Grande.mp3">
            <a:hlinkClick r:id="" action="ppaction://media"/>
          </p:cNvPr>
          <p:cNvPicPr>
            <a:picLocks noChangeAspect="1"/>
          </p:cNvPicPr>
          <p:nvPr>
            <a:audioFile r:link="rId1"/>
            <p:extLst>
              <p:ext uri="{DAA4B4D4-6D71-4841-9C94-3DE7FCFB9230}">
                <p14:media xmlns="" xmlns:p14="http://schemas.microsoft.com/office/powerpoint/2010/main" r:embed="rId5"/>
              </p:ext>
            </p:extLst>
          </p:nvPr>
        </p:nvPicPr>
        <p:blipFill>
          <a:blip r:embed="rId6" cstate="print">
            <a:extLst>
              <a:ext uri="{28A0092B-C50C-407E-A947-70E740481C1C}">
                <a14:useLocalDpi xmlns=""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54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ea typeface="ＭＳ Ｐゴシック" pitchFamily="34" charset="-128"/>
              </a:rPr>
              <a:t>Martín </a:t>
            </a:r>
            <a:r>
              <a:rPr lang="en-US" dirty="0" err="1">
                <a:ea typeface="ＭＳ Ｐゴシック" pitchFamily="34" charset="-128"/>
              </a:rPr>
              <a:t>Pechigris</a:t>
            </a:r>
            <a:endParaRPr lang="en-US" dirty="0" smtClean="0">
              <a:ea typeface="ＭＳ Ｐゴシック" pitchFamily="34" charset="-128"/>
            </a:endParaRPr>
          </a:p>
        </p:txBody>
      </p:sp>
      <p:grpSp>
        <p:nvGrpSpPr>
          <p:cNvPr id="3" name="Group 2"/>
          <p:cNvGrpSpPr/>
          <p:nvPr/>
        </p:nvGrpSpPr>
        <p:grpSpPr>
          <a:xfrm>
            <a:off x="2957513" y="1812925"/>
            <a:ext cx="3233737" cy="3233738"/>
            <a:chOff x="2957513" y="1812925"/>
            <a:chExt cx="3233737" cy="3233738"/>
          </a:xfrm>
        </p:grpSpPr>
        <p:pic>
          <p:nvPicPr>
            <p:cNvPr id="2" name="Picture 1" descr="Progne_chalybea_Gray-Breasted_Martin_500.jpg"/>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2975917" y="1826053"/>
              <a:ext cx="3199027" cy="3199027"/>
            </a:xfrm>
            <a:prstGeom prst="rect">
              <a:avLst/>
            </a:prstGeom>
          </p:spPr>
        </p:pic>
        <p:sp>
          <p:nvSpPr>
            <p:cNvPr id="14342"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7" name="Progne_chalybea_Gray-Breasted_Martin_Martin_pechigris.mp3">
            <a:hlinkClick r:id="" action="ppaction://media"/>
          </p:cNvPr>
          <p:cNvPicPr>
            <a:picLocks noChangeAspect="1"/>
          </p:cNvPicPr>
          <p:nvPr>
            <a:audioFile r:link="rId1"/>
            <p:extLst>
              <p:ext uri="{DAA4B4D4-6D71-4841-9C94-3DE7FCFB9230}">
                <p14:media xmlns="" xmlns:p14="http://schemas.microsoft.com/office/powerpoint/2010/main" r:embed="rId5"/>
              </p:ext>
            </p:extLst>
          </p:nvPr>
        </p:nvPicPr>
        <p:blipFill>
          <a:blip r:embed="rId6" cstate="print">
            <a:extLst>
              <a:ext uri="{28A0092B-C50C-407E-A947-70E740481C1C}">
                <a14:useLocalDpi xmlns=""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385"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err="1">
                <a:ea typeface="ＭＳ Ｐゴシック" pitchFamily="34" charset="-128"/>
              </a:rPr>
              <a:t>Azulejo</a:t>
            </a:r>
            <a:endParaRPr lang="en-US" dirty="0" smtClean="0">
              <a:ea typeface="ＭＳ Ｐゴシック" pitchFamily="34" charset="-128"/>
            </a:endParaRPr>
          </a:p>
        </p:txBody>
      </p:sp>
      <p:grpSp>
        <p:nvGrpSpPr>
          <p:cNvPr id="7" name="Group 6"/>
          <p:cNvGrpSpPr/>
          <p:nvPr/>
        </p:nvGrpSpPr>
        <p:grpSpPr>
          <a:xfrm>
            <a:off x="2957513" y="1812926"/>
            <a:ext cx="3233738" cy="3233738"/>
            <a:chOff x="2957513" y="1812926"/>
            <a:chExt cx="3233738" cy="3233738"/>
          </a:xfrm>
        </p:grpSpPr>
        <p:pic>
          <p:nvPicPr>
            <p:cNvPr id="6" name="Picture 5" descr="Thraupis_episcopus_Blue-gray_Tanager_500.jpg"/>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2965621" y="1822622"/>
              <a:ext cx="3223054" cy="3223054"/>
            </a:xfrm>
            <a:prstGeom prst="rect">
              <a:avLst/>
            </a:prstGeom>
          </p:spPr>
        </p:pic>
        <p:sp>
          <p:nvSpPr>
            <p:cNvPr id="15366" name="Rectangle 7"/>
            <p:cNvSpPr>
              <a:spLocks noChangeArrowheads="1"/>
            </p:cNvSpPr>
            <p:nvPr/>
          </p:nvSpPr>
          <p:spPr bwMode="auto">
            <a:xfrm>
              <a:off x="2957513" y="1812926"/>
              <a:ext cx="3233738"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4" name="Thraupis_episcopus_Blue-gray_Tanager_Azulejo.mp3">
            <a:hlinkClick r:id="" action="ppaction://media"/>
          </p:cNvPr>
          <p:cNvPicPr>
            <a:picLocks noChangeAspect="1"/>
          </p:cNvPicPr>
          <p:nvPr>
            <a:audioFile r:link="rId1"/>
            <p:extLst>
              <p:ext uri="{DAA4B4D4-6D71-4841-9C94-3DE7FCFB9230}">
                <p14:media xmlns="" xmlns:p14="http://schemas.microsoft.com/office/powerpoint/2010/main" r:embed="rId5"/>
              </p:ext>
            </p:extLst>
          </p:nvPr>
        </p:nvPicPr>
        <p:blipFill>
          <a:blip r:embed="rId6" cstate="print">
            <a:extLst>
              <a:ext uri="{28A0092B-C50C-407E-A947-70E740481C1C}">
                <a14:useLocalDpi xmlns=""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1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dirty="0" err="1">
                <a:ea typeface="ＭＳ Ｐゴシック" pitchFamily="34" charset="-128"/>
              </a:rPr>
              <a:t>Mirlo</a:t>
            </a:r>
            <a:r>
              <a:rPr lang="en-US" dirty="0">
                <a:ea typeface="ＭＳ Ｐゴシック" pitchFamily="34" charset="-128"/>
              </a:rPr>
              <a:t> </a:t>
            </a:r>
            <a:r>
              <a:rPr lang="en-US" dirty="0" err="1">
                <a:ea typeface="ＭＳ Ｐゴシック" pitchFamily="34" charset="-128"/>
              </a:rPr>
              <a:t>Pardo</a:t>
            </a:r>
            <a:endParaRPr lang="en-US" dirty="0" smtClean="0">
              <a:ea typeface="ＭＳ Ｐゴシック" pitchFamily="34" charset="-128"/>
            </a:endParaRPr>
          </a:p>
        </p:txBody>
      </p:sp>
      <p:grpSp>
        <p:nvGrpSpPr>
          <p:cNvPr id="5" name="Group 4"/>
          <p:cNvGrpSpPr/>
          <p:nvPr/>
        </p:nvGrpSpPr>
        <p:grpSpPr>
          <a:xfrm>
            <a:off x="2957513" y="1812324"/>
            <a:ext cx="3238028" cy="3234339"/>
            <a:chOff x="2957513" y="1812324"/>
            <a:chExt cx="3238028" cy="3234339"/>
          </a:xfrm>
        </p:grpSpPr>
        <p:pic>
          <p:nvPicPr>
            <p:cNvPr id="2" name="Picture 1" descr="Turdus_grayi_Clay-colored_Robin_Karl_Kaufman_500.jpg"/>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2975919" y="1812324"/>
              <a:ext cx="3219622" cy="3219622"/>
            </a:xfrm>
            <a:prstGeom prst="rect">
              <a:avLst/>
            </a:prstGeom>
          </p:spPr>
        </p:pic>
        <p:sp>
          <p:nvSpPr>
            <p:cNvPr id="16390"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4" name="Turdus_grayi_Clay-colored_Robin_Mirlo_Pardo.mp3">
            <a:hlinkClick r:id="" action="ppaction://media"/>
          </p:cNvPr>
          <p:cNvPicPr>
            <a:picLocks noChangeAspect="1"/>
          </p:cNvPicPr>
          <p:nvPr>
            <a:audioFile r:link="rId1"/>
            <p:extLst>
              <p:ext uri="{DAA4B4D4-6D71-4841-9C94-3DE7FCFB9230}">
                <p14:media xmlns="" xmlns:p14="http://schemas.microsoft.com/office/powerpoint/2010/main" r:embed="rId5"/>
              </p:ext>
            </p:extLst>
          </p:nvPr>
        </p:nvPicPr>
        <p:blipFill>
          <a:blip r:embed="rId6" cstate="print">
            <a:extLst>
              <a:ext uri="{28A0092B-C50C-407E-A947-70E740481C1C}">
                <a14:useLocalDpi xmlns=""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15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dirty="0" err="1">
                <a:ea typeface="ＭＳ Ｐゴシック" pitchFamily="34" charset="-128"/>
              </a:rPr>
              <a:t>Paloma</a:t>
            </a:r>
            <a:r>
              <a:rPr lang="en-US" dirty="0">
                <a:ea typeface="ＭＳ Ｐゴシック" pitchFamily="34" charset="-128"/>
              </a:rPr>
              <a:t> </a:t>
            </a:r>
            <a:r>
              <a:rPr lang="en-US" dirty="0" err="1">
                <a:ea typeface="ＭＳ Ｐゴシック" pitchFamily="34" charset="-128"/>
              </a:rPr>
              <a:t>Rabiblanca</a:t>
            </a:r>
            <a:endParaRPr lang="en-US" dirty="0" smtClean="0">
              <a:ea typeface="ＭＳ Ｐゴシック" pitchFamily="34" charset="-128"/>
            </a:endParaRPr>
          </a:p>
        </p:txBody>
      </p:sp>
      <p:grpSp>
        <p:nvGrpSpPr>
          <p:cNvPr id="3" name="Group 2"/>
          <p:cNvGrpSpPr/>
          <p:nvPr/>
        </p:nvGrpSpPr>
        <p:grpSpPr>
          <a:xfrm>
            <a:off x="2957513" y="1812323"/>
            <a:ext cx="3233737" cy="3234340"/>
            <a:chOff x="2957513" y="1812323"/>
            <a:chExt cx="3233737" cy="3234340"/>
          </a:xfrm>
        </p:grpSpPr>
        <p:pic>
          <p:nvPicPr>
            <p:cNvPr id="2" name="Picture 1" descr="Leptotila_verreauxi_White-tipped_Dove_500.jpg"/>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2969053" y="1812323"/>
              <a:ext cx="3212757" cy="3212757"/>
            </a:xfrm>
            <a:prstGeom prst="rect">
              <a:avLst/>
            </a:prstGeom>
          </p:spPr>
        </p:pic>
        <p:sp>
          <p:nvSpPr>
            <p:cNvPr id="17414"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4" name="Leptotila_verreauxi_White-tipped_DovePaloma_Rabiblanca.mp3">
            <a:hlinkClick r:id="" action="ppaction://media"/>
          </p:cNvPr>
          <p:cNvPicPr>
            <a:picLocks noChangeAspect="1"/>
          </p:cNvPicPr>
          <p:nvPr>
            <a:audioFile r:link="rId1"/>
            <p:extLst>
              <p:ext uri="{DAA4B4D4-6D71-4841-9C94-3DE7FCFB9230}">
                <p14:media xmlns="" xmlns:p14="http://schemas.microsoft.com/office/powerpoint/2010/main" r:embed="rId5"/>
              </p:ext>
            </p:extLst>
          </p:nvPr>
        </p:nvPicPr>
        <p:blipFill>
          <a:blip r:embed="rId6" cstate="print">
            <a:extLst>
              <a:ext uri="{28A0092B-C50C-407E-A947-70E740481C1C}">
                <a14:useLocalDpi xmlns=""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32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err="1">
                <a:ea typeface="ＭＳ Ｐゴシック" pitchFamily="34" charset="-128"/>
              </a:rPr>
              <a:t>Chango</a:t>
            </a:r>
            <a:endParaRPr lang="en-US" dirty="0" smtClean="0">
              <a:ea typeface="ＭＳ Ｐゴシック" pitchFamily="34" charset="-128"/>
            </a:endParaRPr>
          </a:p>
        </p:txBody>
      </p:sp>
      <p:grpSp>
        <p:nvGrpSpPr>
          <p:cNvPr id="3" name="Group 2"/>
          <p:cNvGrpSpPr/>
          <p:nvPr/>
        </p:nvGrpSpPr>
        <p:grpSpPr>
          <a:xfrm>
            <a:off x="2957513" y="1812925"/>
            <a:ext cx="3233737" cy="3233738"/>
            <a:chOff x="2957513" y="1812925"/>
            <a:chExt cx="3233737" cy="3233738"/>
          </a:xfrm>
        </p:grpSpPr>
        <p:pic>
          <p:nvPicPr>
            <p:cNvPr id="2" name="Picture 1" descr="Quiscalus_mexicanus_Great-tailed_Grackle_Karl_Kaufman_500.jpg"/>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2975918" y="1819188"/>
              <a:ext cx="3212757" cy="3212757"/>
            </a:xfrm>
            <a:prstGeom prst="rect">
              <a:avLst/>
            </a:prstGeom>
          </p:spPr>
        </p:pic>
        <p:sp>
          <p:nvSpPr>
            <p:cNvPr id="18438"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4" name="Quiscalus_mexicanus_Great-tailed_Grackle_Chango.mp3">
            <a:hlinkClick r:id="" action="ppaction://media"/>
          </p:cNvPr>
          <p:cNvPicPr>
            <a:picLocks noChangeAspect="1"/>
          </p:cNvPicPr>
          <p:nvPr>
            <a:audioFile r:link="rId1"/>
            <p:extLst>
              <p:ext uri="{DAA4B4D4-6D71-4841-9C94-3DE7FCFB9230}">
                <p14:media xmlns="" xmlns:p14="http://schemas.microsoft.com/office/powerpoint/2010/main" r:embed="rId5"/>
              </p:ext>
            </p:extLst>
          </p:nvPr>
        </p:nvPicPr>
        <p:blipFill>
          <a:blip r:embed="rId6" cstate="print">
            <a:extLst>
              <a:ext uri="{28A0092B-C50C-407E-A947-70E740481C1C}">
                <a14:useLocalDpi xmlns=""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87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err="1">
                <a:ea typeface="ＭＳ Ｐゴシック" pitchFamily="34" charset="-128"/>
              </a:rPr>
              <a:t>Tirano</a:t>
            </a:r>
            <a:r>
              <a:rPr lang="en-US" dirty="0">
                <a:ea typeface="ＭＳ Ｐゴシック" pitchFamily="34" charset="-128"/>
              </a:rPr>
              <a:t> Tropical</a:t>
            </a:r>
            <a:endParaRPr lang="en-US" dirty="0" smtClean="0">
              <a:ea typeface="ＭＳ Ｐゴシック" pitchFamily="34" charset="-128"/>
            </a:endParaRPr>
          </a:p>
        </p:txBody>
      </p:sp>
      <p:grpSp>
        <p:nvGrpSpPr>
          <p:cNvPr id="3" name="Group 2"/>
          <p:cNvGrpSpPr/>
          <p:nvPr/>
        </p:nvGrpSpPr>
        <p:grpSpPr>
          <a:xfrm>
            <a:off x="2951891" y="1812925"/>
            <a:ext cx="3239360" cy="3233738"/>
            <a:chOff x="2951891" y="1812925"/>
            <a:chExt cx="3239360" cy="3233738"/>
          </a:xfrm>
        </p:grpSpPr>
        <p:pic>
          <p:nvPicPr>
            <p:cNvPr id="2" name="Picture 1" descr="Tyrannus_melancholicus_Tropical_Kingbird_Karl_Kaufman_500.jpg"/>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2951891" y="1822621"/>
              <a:ext cx="3219623" cy="3219623"/>
            </a:xfrm>
            <a:prstGeom prst="rect">
              <a:avLst/>
            </a:prstGeom>
          </p:spPr>
        </p:pic>
        <p:sp>
          <p:nvSpPr>
            <p:cNvPr id="19462" name="Rectangle 7"/>
            <p:cNvSpPr>
              <a:spLocks noChangeArrowheads="1"/>
            </p:cNvSpPr>
            <p:nvPr/>
          </p:nvSpPr>
          <p:spPr bwMode="auto">
            <a:xfrm>
              <a:off x="2957513" y="1812925"/>
              <a:ext cx="3233738"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4" name="Tyrannus_melancholicus_Tropical_Kingbird_Tirano_Tropical.mp3">
            <a:hlinkClick r:id="" action="ppaction://media"/>
          </p:cNvPr>
          <p:cNvPicPr>
            <a:picLocks noChangeAspect="1"/>
          </p:cNvPicPr>
          <p:nvPr>
            <a:audioFile r:link="rId1"/>
            <p:extLst>
              <p:ext uri="{DAA4B4D4-6D71-4841-9C94-3DE7FCFB9230}">
                <p14:media xmlns="" xmlns:p14="http://schemas.microsoft.com/office/powerpoint/2010/main" r:embed="rId5"/>
              </p:ext>
            </p:extLst>
          </p:nvPr>
        </p:nvPicPr>
        <p:blipFill>
          <a:blip r:embed="rId6" cstate="print">
            <a:extLst>
              <a:ext uri="{28A0092B-C50C-407E-A947-70E740481C1C}">
                <a14:useLocalDpi xmlns=""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87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err="1">
                <a:ea typeface="ＭＳ Ｐゴシック" pitchFamily="34" charset="-128"/>
              </a:rPr>
              <a:t>Gallinazo</a:t>
            </a:r>
            <a:r>
              <a:rPr lang="en-US" dirty="0">
                <a:ea typeface="ＭＳ Ｐゴシック" pitchFamily="34" charset="-128"/>
              </a:rPr>
              <a:t> negro</a:t>
            </a:r>
            <a:endParaRPr lang="en-US" dirty="0" smtClean="0">
              <a:ea typeface="ＭＳ Ｐゴシック" pitchFamily="34" charset="-128"/>
            </a:endParaRPr>
          </a:p>
        </p:txBody>
      </p:sp>
      <p:grpSp>
        <p:nvGrpSpPr>
          <p:cNvPr id="3" name="Group 2"/>
          <p:cNvGrpSpPr/>
          <p:nvPr/>
        </p:nvGrpSpPr>
        <p:grpSpPr>
          <a:xfrm>
            <a:off x="2957513" y="1812925"/>
            <a:ext cx="3233737" cy="3233738"/>
            <a:chOff x="2957513" y="1812925"/>
            <a:chExt cx="3233737" cy="3233738"/>
          </a:xfrm>
        </p:grpSpPr>
        <p:pic>
          <p:nvPicPr>
            <p:cNvPr id="2" name="Picture 1" descr="Coragyps_atratus_Black_Vulture_500.jpg"/>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2982783" y="1839783"/>
              <a:ext cx="3205893" cy="3205893"/>
            </a:xfrm>
            <a:prstGeom prst="rect">
              <a:avLst/>
            </a:prstGeom>
          </p:spPr>
        </p:pic>
        <p:sp>
          <p:nvSpPr>
            <p:cNvPr id="20486"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5" name="Sound 4">
            <a:hlinkClick r:id="" action="ppaction://media"/>
          </p:cNvPr>
          <p:cNvPicPr>
            <a:picLocks noChangeAspect="1"/>
          </p:cNvPicPr>
          <p:nvPr>
            <a:audioFile r:link="rId1"/>
            <p:extLst>
              <p:ext uri="{DAA4B4D4-6D71-4841-9C94-3DE7FCFB9230}">
                <p14:media xmlns="" xmlns:p14="http://schemas.microsoft.com/office/powerpoint/2010/main" r:embed="rId5"/>
              </p:ext>
            </p:extLst>
          </p:nvPr>
        </p:nvPicPr>
        <p:blipFill>
          <a:blip r:embed="rId6" cstate="print">
            <a:extLst>
              <a:ext uri="{28A0092B-C50C-407E-A947-70E740481C1C}">
                <a14:useLocalDpi xmlns=""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31"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err="1">
                <a:ea typeface="ＭＳ Ｐゴシック" pitchFamily="34" charset="-128"/>
              </a:rPr>
              <a:t>Perico</a:t>
            </a:r>
            <a:r>
              <a:rPr lang="en-US" dirty="0">
                <a:ea typeface="ＭＳ Ｐゴシック" pitchFamily="34" charset="-128"/>
              </a:rPr>
              <a:t> </a:t>
            </a:r>
            <a:r>
              <a:rPr lang="en-US" dirty="0" err="1">
                <a:ea typeface="ＭＳ Ｐゴシック" pitchFamily="34" charset="-128"/>
              </a:rPr>
              <a:t>Barbinaranja</a:t>
            </a:r>
            <a:endParaRPr lang="en-US" dirty="0" smtClean="0">
              <a:ea typeface="ＭＳ Ｐゴシック" pitchFamily="34" charset="-128"/>
            </a:endParaRPr>
          </a:p>
        </p:txBody>
      </p:sp>
      <p:grpSp>
        <p:nvGrpSpPr>
          <p:cNvPr id="3" name="Group 2"/>
          <p:cNvGrpSpPr/>
          <p:nvPr/>
        </p:nvGrpSpPr>
        <p:grpSpPr>
          <a:xfrm>
            <a:off x="2955323" y="1805459"/>
            <a:ext cx="3235927" cy="3241204"/>
            <a:chOff x="2955323" y="1805459"/>
            <a:chExt cx="3235927" cy="3241204"/>
          </a:xfrm>
        </p:grpSpPr>
        <p:pic>
          <p:nvPicPr>
            <p:cNvPr id="2" name="Picture 1" descr="Brotogeris_jugularis_Perico_Barbinaranjas_500.jpg"/>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2955323" y="1805459"/>
              <a:ext cx="3233352" cy="3233352"/>
            </a:xfrm>
            <a:prstGeom prst="rect">
              <a:avLst/>
            </a:prstGeom>
          </p:spPr>
        </p:pic>
        <p:sp>
          <p:nvSpPr>
            <p:cNvPr id="21510" name="Rectangle 6"/>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4" name="Brotogeris_jugularis_Orange-chinned_Parakeet_Perico_Barbinaranjas.mp3">
            <a:hlinkClick r:id="" action="ppaction://media"/>
          </p:cNvPr>
          <p:cNvPicPr>
            <a:picLocks noChangeAspect="1"/>
          </p:cNvPicPr>
          <p:nvPr>
            <a:audioFile r:link="rId1"/>
            <p:extLst>
              <p:ext uri="{DAA4B4D4-6D71-4841-9C94-3DE7FCFB9230}">
                <p14:media xmlns="" xmlns:p14="http://schemas.microsoft.com/office/powerpoint/2010/main" r:embed="rId5"/>
              </p:ext>
            </p:extLst>
          </p:nvPr>
        </p:nvPicPr>
        <p:blipFill>
          <a:blip r:embed="rId6" cstate="print">
            <a:extLst>
              <a:ext uri="{28A0092B-C50C-407E-A947-70E740481C1C}">
                <a14:useLocalDpi xmlns="" xmlns:a14="http://schemas.microsoft.com/office/drawing/2010/main" val="0"/>
              </a:ext>
            </a:extLst>
          </a:blip>
          <a:stretch>
            <a:fillRect/>
          </a:stretch>
        </p:blipFill>
        <p:spPr>
          <a:xfrm>
            <a:off x="1828800" y="4663440"/>
            <a:ext cx="301752" cy="301752"/>
          </a:xfrm>
          <a:prstGeom prst="rect">
            <a:avLst/>
          </a:prstGeom>
        </p:spPr>
      </p:pic>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70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24292719_38"/>
          <p:cNvPicPr>
            <a:picLocks noChangeAspect="1" noChangeArrowheads="1"/>
          </p:cNvPicPr>
          <p:nvPr/>
        </p:nvPicPr>
        <p:blipFill>
          <a:blip r:embed="rId3" cstate="screen">
            <a:extLst>
              <a:ext uri="{28A0092B-C50C-407E-A947-70E740481C1C}">
                <a14:useLocalDpi xmlns="" xmlns:a14="http://schemas.microsoft.com/office/drawing/2010/main"/>
              </a:ext>
            </a:extLst>
          </a:blip>
          <a:srcRect/>
          <a:stretch>
            <a:fillRect/>
          </a:stretch>
        </p:blipFill>
        <p:spPr bwMode="auto">
          <a:xfrm>
            <a:off x="0" y="-66675"/>
            <a:ext cx="9144000" cy="6248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2" name="Picture 6"/>
          <p:cNvPicPr>
            <a:picLocks noChangeAspect="1" noChangeArrowheads="1"/>
          </p:cNvPicPr>
          <p:nvPr/>
        </p:nvPicPr>
        <p:blipFill>
          <a:blip r:embed="rId4" cstate="print">
            <a:extLst>
              <a:ext uri="{28A0092B-C50C-407E-A947-70E740481C1C}">
                <a14:useLocalDpi xmlns="" xmlns:a14="http://schemas.microsoft.com/office/drawing/2010/main"/>
              </a:ext>
            </a:extLst>
          </a:blip>
          <a:srcRect/>
          <a:stretch>
            <a:fillRect/>
          </a:stretch>
        </p:blipFill>
        <p:spPr bwMode="auto">
          <a:xfrm>
            <a:off x="2194670" y="2401463"/>
            <a:ext cx="4295778" cy="189795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
        <p:nvSpPr>
          <p:cNvPr id="6" name="Text Box 3"/>
          <p:cNvSpPr txBox="1">
            <a:spLocks noChangeArrowheads="1"/>
          </p:cNvSpPr>
          <p:nvPr/>
        </p:nvSpPr>
        <p:spPr bwMode="auto">
          <a:xfrm>
            <a:off x="827088" y="1058863"/>
            <a:ext cx="7162800" cy="101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spcBef>
                <a:spcPct val="50000"/>
              </a:spcBef>
            </a:pPr>
            <a:r>
              <a:rPr lang="es-ES" sz="2400" b="0" dirty="0"/>
              <a:t>Lección </a:t>
            </a:r>
            <a:r>
              <a:rPr lang="es-ES" sz="2400" b="0" dirty="0" smtClean="0"/>
              <a:t>con aves virtuales </a:t>
            </a:r>
            <a:r>
              <a:rPr lang="es-ES" sz="2400" b="0" dirty="0"/>
              <a:t>de </a:t>
            </a:r>
          </a:p>
          <a:p>
            <a:pPr algn="ctr" eaLnBrk="1" hangingPunct="1">
              <a:spcBef>
                <a:spcPct val="50000"/>
              </a:spcBef>
            </a:pPr>
            <a:r>
              <a:rPr lang="es-ES" sz="2400" b="0" dirty="0"/>
              <a:t>“</a:t>
            </a:r>
            <a:r>
              <a:rPr lang="en-US" sz="2400" b="0" dirty="0"/>
              <a:t>ASU </a:t>
            </a:r>
            <a:r>
              <a:rPr lang="en-US" sz="2400" b="0" dirty="0" smtClean="0"/>
              <a:t>Ask</a:t>
            </a:r>
            <a:r>
              <a:rPr lang="en-US" sz="2400" b="0" dirty="0"/>
              <a:t> </a:t>
            </a:r>
            <a:r>
              <a:rPr lang="en-US" sz="2400" b="0" dirty="0" smtClean="0"/>
              <a:t>A Biologist</a:t>
            </a:r>
            <a:r>
              <a:rPr lang="ja-JP" altLang="en-US" sz="2400" b="0" dirty="0"/>
              <a:t>”</a:t>
            </a:r>
            <a:endParaRPr lang="en-US" b="0" dirty="0"/>
          </a:p>
        </p:txBody>
      </p:sp>
      <p:sp>
        <p:nvSpPr>
          <p:cNvPr id="7" name="Text Box 4"/>
          <p:cNvSpPr txBox="1">
            <a:spLocks noChangeArrowheads="1"/>
          </p:cNvSpPr>
          <p:nvPr/>
        </p:nvSpPr>
        <p:spPr bwMode="auto">
          <a:xfrm>
            <a:off x="152400" y="152400"/>
            <a:ext cx="8839200"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spcBef>
                <a:spcPct val="50000"/>
              </a:spcBef>
            </a:pPr>
            <a:r>
              <a:rPr lang="es-ES" sz="2400" b="0" dirty="0"/>
              <a:t>La ciencia aprende a volar - Lección II - </a:t>
            </a:r>
            <a:r>
              <a:rPr lang="es-ES" sz="2400" b="0" dirty="0" smtClean="0"/>
              <a:t>Sonidos </a:t>
            </a:r>
            <a:r>
              <a:rPr lang="es-ES" sz="2400" b="0" dirty="0"/>
              <a:t>de las aves</a:t>
            </a:r>
            <a:endParaRPr lang="en-US" sz="2400" b="0" dirty="0">
              <a:latin typeface="Arial Unicode MS" charset="0"/>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457200" y="274638"/>
            <a:ext cx="8229600" cy="1143000"/>
          </a:xfrm>
        </p:spPr>
        <p:txBody>
          <a:bodyPr/>
          <a:lstStyle/>
          <a:p>
            <a:pPr eaLnBrk="1" hangingPunct="1"/>
            <a:r>
              <a:rPr lang="es-ES" dirty="0">
                <a:latin typeface="Arial" charset="0"/>
              </a:rPr>
              <a:t>¿</a:t>
            </a:r>
            <a:r>
              <a:rPr lang="es-ES" dirty="0" smtClean="0">
                <a:latin typeface="Arial" charset="0"/>
              </a:rPr>
              <a:t>Está </a:t>
            </a:r>
            <a:r>
              <a:rPr lang="es-ES" dirty="0">
                <a:latin typeface="Arial" charset="0"/>
              </a:rPr>
              <a:t>listo para el </a:t>
            </a:r>
            <a:r>
              <a:rPr lang="es-ES" dirty="0" smtClean="0">
                <a:latin typeface="Arial" charset="0"/>
              </a:rPr>
              <a:t>desafío</a:t>
            </a:r>
            <a:r>
              <a:rPr lang="es-ES" dirty="0" smtClean="0">
                <a:latin typeface="Arial" charset="0"/>
              </a:rPr>
              <a:t>?</a:t>
            </a:r>
            <a:endParaRPr lang="en-US" dirty="0">
              <a:latin typeface="Arial" charset="0"/>
            </a:endParaRPr>
          </a:p>
        </p:txBody>
      </p:sp>
      <p:pic>
        <p:nvPicPr>
          <p:cNvPr id="8" name="Content Placeholder 7" descr="MCj04283610000[1]"/>
          <p:cNvPicPr>
            <a:picLocks noGrp="1" noChangeAspect="1" noChangeArrowheads="1"/>
          </p:cNvPicPr>
          <p:nvPr>
            <p:ph sz="half" idx="2"/>
          </p:nvPr>
        </p:nvPicPr>
        <p:blipFill>
          <a:blip r:embed="rId3" cstate="print">
            <a:extLst>
              <a:ext uri="{28A0092B-C50C-407E-A947-70E740481C1C}">
                <a14:useLocalDpi xmlns="" xmlns:a14="http://schemas.microsoft.com/office/drawing/2010/main" val="0"/>
              </a:ext>
            </a:extLst>
          </a:blip>
          <a:srcRect/>
          <a:stretch>
            <a:fillRect/>
          </a:stretch>
        </p:blipFill>
        <p:spPr>
          <a:xfrm>
            <a:off x="6707188" y="2362200"/>
            <a:ext cx="2433637" cy="2690813"/>
          </a:xfrm>
          <a:noFill/>
        </p:spPr>
      </p:pic>
      <p:sp>
        <p:nvSpPr>
          <p:cNvPr id="9" name="TextBox 7"/>
          <p:cNvSpPr txBox="1">
            <a:spLocks noChangeArrowheads="1"/>
          </p:cNvSpPr>
          <p:nvPr/>
        </p:nvSpPr>
        <p:spPr bwMode="auto">
          <a:xfrm>
            <a:off x="944563" y="1576388"/>
            <a:ext cx="5743880" cy="29546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r>
              <a:rPr lang="es-ES" sz="2800" dirty="0"/>
              <a:t>Escuche el canto de cada </a:t>
            </a:r>
            <a:r>
              <a:rPr lang="es-ES" sz="2800" dirty="0" smtClean="0"/>
              <a:t>ave </a:t>
            </a:r>
            <a:r>
              <a:rPr lang="es-ES" sz="2800" dirty="0"/>
              <a:t>y</a:t>
            </a:r>
            <a:br>
              <a:rPr lang="es-ES" sz="2800" dirty="0"/>
            </a:br>
            <a:r>
              <a:rPr lang="es-ES" sz="2800" dirty="0" smtClean="0"/>
              <a:t>seleccione </a:t>
            </a:r>
            <a:r>
              <a:rPr lang="es-ES" sz="2800" dirty="0"/>
              <a:t>la respuesta correcta</a:t>
            </a:r>
            <a:br>
              <a:rPr lang="es-ES" sz="2800" dirty="0"/>
            </a:br>
            <a:r>
              <a:rPr lang="es-ES" sz="2800" dirty="0"/>
              <a:t>de las opciones dadas.</a:t>
            </a:r>
            <a:br>
              <a:rPr lang="es-ES" sz="2800" dirty="0"/>
            </a:br>
            <a:r>
              <a:rPr lang="es-ES" sz="2800" dirty="0"/>
              <a:t/>
            </a:r>
            <a:br>
              <a:rPr lang="es-ES" sz="2800" dirty="0"/>
            </a:br>
            <a:r>
              <a:rPr lang="es-ES" sz="2800" dirty="0" smtClean="0"/>
              <a:t>¡Utilice sus </a:t>
            </a:r>
            <a:r>
              <a:rPr lang="es-ES" sz="2800" dirty="0"/>
              <a:t>notas </a:t>
            </a:r>
            <a:r>
              <a:rPr lang="es-ES" sz="2800" dirty="0" smtClean="0"/>
              <a:t>como ayuda!</a:t>
            </a:r>
            <a:endParaRPr lang="es-ES" sz="2800" dirty="0"/>
          </a:p>
          <a:p>
            <a:pPr eaLnBrk="1" hangingPunct="1"/>
            <a:endParaRPr lang="en-US" sz="2800" b="0" dirty="0"/>
          </a:p>
          <a:p>
            <a:pPr eaLnBrk="1" hangingPunct="1"/>
            <a:endParaRPr lang="en-US" dirty="0"/>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6511515" y="2814591"/>
            <a:ext cx="1975104" cy="1975104"/>
            <a:chOff x="2957513" y="1812926"/>
            <a:chExt cx="3233738" cy="3233738"/>
          </a:xfrm>
        </p:grpSpPr>
        <p:pic>
          <p:nvPicPr>
            <p:cNvPr id="24" name="Picture 23" descr="Thraupis_episcopus_Blue-gray_Tanager_500.jp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2965621" y="1822622"/>
              <a:ext cx="3223054" cy="3223054"/>
            </a:xfrm>
            <a:prstGeom prst="rect">
              <a:avLst/>
            </a:prstGeom>
          </p:spPr>
        </p:pic>
        <p:sp>
          <p:nvSpPr>
            <p:cNvPr id="25" name="Rectangle 7"/>
            <p:cNvSpPr>
              <a:spLocks noChangeArrowheads="1"/>
            </p:cNvSpPr>
            <p:nvPr/>
          </p:nvSpPr>
          <p:spPr bwMode="auto">
            <a:xfrm>
              <a:off x="2957513" y="1812926"/>
              <a:ext cx="3233738"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20" name="Group 19"/>
          <p:cNvGrpSpPr/>
          <p:nvPr/>
        </p:nvGrpSpPr>
        <p:grpSpPr>
          <a:xfrm>
            <a:off x="3618928" y="2802709"/>
            <a:ext cx="1975104" cy="1975104"/>
            <a:chOff x="2957513" y="1812925"/>
            <a:chExt cx="3233737" cy="3233738"/>
          </a:xfrm>
        </p:grpSpPr>
        <p:pic>
          <p:nvPicPr>
            <p:cNvPr id="21" name="Picture 20" descr="Progne_chalybea_Gray-Breasted_Martin_500.jpg"/>
            <p:cNvPicPr>
              <a:picLocks noChangeAspect="1"/>
            </p:cNvPicPr>
            <p:nvPr/>
          </p:nvPicPr>
          <p:blipFill>
            <a:blip r:embed="rId5" cstate="screen">
              <a:extLst>
                <a:ext uri="{28A0092B-C50C-407E-A947-70E740481C1C}">
                  <a14:useLocalDpi xmlns="" xmlns:a14="http://schemas.microsoft.com/office/drawing/2010/main"/>
                </a:ext>
              </a:extLst>
            </a:blip>
            <a:stretch>
              <a:fillRect/>
            </a:stretch>
          </p:blipFill>
          <p:spPr>
            <a:xfrm>
              <a:off x="2975917" y="1826053"/>
              <a:ext cx="3199027" cy="3199027"/>
            </a:xfrm>
            <a:prstGeom prst="rect">
              <a:avLst/>
            </a:prstGeom>
          </p:spPr>
        </p:pic>
        <p:sp>
          <p:nvSpPr>
            <p:cNvPr id="22"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17" name="Group 16"/>
          <p:cNvGrpSpPr/>
          <p:nvPr/>
        </p:nvGrpSpPr>
        <p:grpSpPr>
          <a:xfrm>
            <a:off x="730243" y="2807724"/>
            <a:ext cx="1971202" cy="1971203"/>
            <a:chOff x="2957513" y="1812925"/>
            <a:chExt cx="3233737" cy="3233738"/>
          </a:xfrm>
        </p:grpSpPr>
        <p:pic>
          <p:nvPicPr>
            <p:cNvPr id="18" name="Picture 17" descr="Quiscalus_mexicanus_Great-tailed_Grackle_Karl_Kaufman_500.jpg"/>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2975918" y="1819188"/>
              <a:ext cx="3212757" cy="3212757"/>
            </a:xfrm>
            <a:prstGeom prst="rect">
              <a:avLst/>
            </a:prstGeom>
          </p:spPr>
        </p:pic>
        <p:sp>
          <p:nvSpPr>
            <p:cNvPr id="19"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sp>
        <p:nvSpPr>
          <p:cNvPr id="23555" name="Text Box 11"/>
          <p:cNvSpPr txBox="1">
            <a:spLocks noChangeArrowheads="1"/>
          </p:cNvSpPr>
          <p:nvPr/>
        </p:nvSpPr>
        <p:spPr bwMode="auto">
          <a:xfrm>
            <a:off x="361689" y="2051050"/>
            <a:ext cx="28214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err="1"/>
              <a:t>Chango</a:t>
            </a:r>
            <a:endParaRPr lang="en-US" b="0" dirty="0"/>
          </a:p>
        </p:txBody>
      </p:sp>
      <p:sp>
        <p:nvSpPr>
          <p:cNvPr id="23556" name="Text Box 12"/>
          <p:cNvSpPr txBox="1">
            <a:spLocks noChangeArrowheads="1"/>
          </p:cNvSpPr>
          <p:nvPr/>
        </p:nvSpPr>
        <p:spPr bwMode="auto">
          <a:xfrm>
            <a:off x="3273913" y="2051050"/>
            <a:ext cx="26841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smtClean="0"/>
              <a:t>Martín </a:t>
            </a:r>
            <a:r>
              <a:rPr lang="en-US" b="0" dirty="0" err="1"/>
              <a:t>Pechigris</a:t>
            </a:r>
            <a:endParaRPr lang="en-US" b="0" dirty="0"/>
          </a:p>
        </p:txBody>
      </p:sp>
      <p:sp>
        <p:nvSpPr>
          <p:cNvPr id="23557" name="Text Box 13"/>
          <p:cNvSpPr txBox="1">
            <a:spLocks noChangeArrowheads="1"/>
          </p:cNvSpPr>
          <p:nvPr/>
        </p:nvSpPr>
        <p:spPr bwMode="auto">
          <a:xfrm>
            <a:off x="6178619" y="2051050"/>
            <a:ext cx="264846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err="1"/>
              <a:t>Azulejo</a:t>
            </a:r>
            <a:endParaRPr lang="en-US" b="0" dirty="0"/>
          </a:p>
        </p:txBody>
      </p:sp>
      <p:pic>
        <p:nvPicPr>
          <p:cNvPr id="2" name="Quiscalus_mexicanus_Great-tailed_Grackle_Chango.mp3">
            <a:hlinkClick r:id="" action="ppaction://media"/>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extLst>
              <a:ext uri="{28A0092B-C50C-407E-A947-70E740481C1C}">
                <a14:useLocalDpi xmlns="" xmlns:a14="http://schemas.microsoft.com/office/drawing/2010/main" val="0"/>
              </a:ext>
            </a:extLst>
          </a:blip>
          <a:stretch>
            <a:fillRect/>
          </a:stretch>
        </p:blipFill>
        <p:spPr>
          <a:xfrm>
            <a:off x="758952" y="5715000"/>
            <a:ext cx="301752" cy="301752"/>
          </a:xfrm>
          <a:prstGeom prst="rect">
            <a:avLst/>
          </a:prstGeom>
        </p:spPr>
      </p:pic>
      <p:sp>
        <p:nvSpPr>
          <p:cNvPr id="26" name="Rectangle 29"/>
          <p:cNvSpPr>
            <a:spLocks noGrp="1" noChangeArrowheads="1"/>
          </p:cNvSpPr>
          <p:nvPr>
            <p:ph type="title"/>
          </p:nvPr>
        </p:nvSpPr>
        <p:spPr>
          <a:xfrm>
            <a:off x="447675" y="157163"/>
            <a:ext cx="8229600" cy="1143000"/>
          </a:xfrm>
          <a:noFill/>
        </p:spPr>
        <p:txBody>
          <a:bodyPr/>
          <a:lstStyle/>
          <a:p>
            <a:pPr eaLnBrk="1" hangingPunct="1"/>
            <a:r>
              <a:rPr lang="en-US" dirty="0">
                <a:latin typeface="Arial" charset="0"/>
              </a:rPr>
              <a:t>Canto de </a:t>
            </a:r>
            <a:r>
              <a:rPr lang="en-US" dirty="0" err="1" smtClean="0">
                <a:latin typeface="Arial" charset="0"/>
              </a:rPr>
              <a:t>ave</a:t>
            </a:r>
            <a:r>
              <a:rPr lang="en-US" dirty="0" smtClean="0">
                <a:latin typeface="Arial" charset="0"/>
              </a:rPr>
              <a:t> </a:t>
            </a:r>
            <a:r>
              <a:rPr lang="en-US" dirty="0">
                <a:latin typeface="Arial" charset="0"/>
              </a:rPr>
              <a:t>1</a:t>
            </a:r>
          </a:p>
        </p:txBody>
      </p:sp>
      <p:sp>
        <p:nvSpPr>
          <p:cNvPr id="27"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dirty="0">
                <a:latin typeface="Arial" charset="0"/>
              </a:rPr>
              <a:t>     </a:t>
            </a:r>
            <a:r>
              <a:rPr lang="es-ES" sz="2400" dirty="0" smtClean="0">
                <a:latin typeface="Arial" charset="0"/>
              </a:rPr>
              <a:t>¿Cuál ave escucha?</a:t>
            </a:r>
            <a:endParaRPr lang="en-US" sz="2400" dirty="0">
              <a:latin typeface="Arial" charset="0"/>
            </a:endParaRPr>
          </a:p>
        </p:txBody>
      </p:sp>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876"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361689" y="2051050"/>
            <a:ext cx="28214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err="1"/>
              <a:t>Mirlo</a:t>
            </a:r>
            <a:r>
              <a:rPr lang="en-US" b="0" dirty="0"/>
              <a:t> </a:t>
            </a:r>
            <a:r>
              <a:rPr lang="en-US" b="0" dirty="0" err="1"/>
              <a:t>Pardo</a:t>
            </a:r>
            <a:endParaRPr lang="en-US" b="0" dirty="0"/>
          </a:p>
        </p:txBody>
      </p:sp>
      <p:sp>
        <p:nvSpPr>
          <p:cNvPr id="23556" name="Text Box 12"/>
          <p:cNvSpPr txBox="1">
            <a:spLocks noChangeArrowheads="1"/>
          </p:cNvSpPr>
          <p:nvPr/>
        </p:nvSpPr>
        <p:spPr bwMode="auto">
          <a:xfrm>
            <a:off x="3228523" y="2051050"/>
            <a:ext cx="26841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err="1"/>
              <a:t>Bienteveo</a:t>
            </a:r>
            <a:r>
              <a:rPr lang="en-US" b="0" dirty="0"/>
              <a:t> Grande</a:t>
            </a:r>
          </a:p>
        </p:txBody>
      </p:sp>
      <p:sp>
        <p:nvSpPr>
          <p:cNvPr id="23557" name="Text Box 13"/>
          <p:cNvSpPr txBox="1">
            <a:spLocks noChangeArrowheads="1"/>
          </p:cNvSpPr>
          <p:nvPr/>
        </p:nvSpPr>
        <p:spPr bwMode="auto">
          <a:xfrm>
            <a:off x="6116595" y="2051050"/>
            <a:ext cx="26967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err="1"/>
              <a:t>Paloma</a:t>
            </a:r>
            <a:r>
              <a:rPr lang="en-US" b="0" dirty="0"/>
              <a:t> </a:t>
            </a:r>
            <a:r>
              <a:rPr lang="en-US" b="0" dirty="0" err="1" smtClean="0"/>
              <a:t>Rabiblanca</a:t>
            </a:r>
            <a:endParaRPr lang="en-US" b="0" dirty="0"/>
          </a:p>
        </p:txBody>
      </p:sp>
      <p:grpSp>
        <p:nvGrpSpPr>
          <p:cNvPr id="2" name="Group 1"/>
          <p:cNvGrpSpPr/>
          <p:nvPr/>
        </p:nvGrpSpPr>
        <p:grpSpPr>
          <a:xfrm>
            <a:off x="731520" y="2807208"/>
            <a:ext cx="1989934" cy="1975104"/>
            <a:chOff x="731520" y="2807208"/>
            <a:chExt cx="1989934" cy="1975104"/>
          </a:xfrm>
        </p:grpSpPr>
        <p:pic>
          <p:nvPicPr>
            <p:cNvPr id="27" name="Picture 26" descr="Turdus_grayi_Clay-colored_Robin_Karl_Kaufman_500.jp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754971" y="2807208"/>
              <a:ext cx="1966483" cy="1966117"/>
            </a:xfrm>
            <a:prstGeom prst="rect">
              <a:avLst/>
            </a:prstGeom>
          </p:spPr>
        </p:pic>
        <p:sp>
          <p:nvSpPr>
            <p:cNvPr id="28" name="Rectangle 7"/>
            <p:cNvSpPr>
              <a:spLocks noChangeArrowheads="1"/>
            </p:cNvSpPr>
            <p:nvPr/>
          </p:nvSpPr>
          <p:spPr bwMode="auto">
            <a:xfrm>
              <a:off x="731520" y="2807575"/>
              <a:ext cx="1975104" cy="1974737"/>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29" name="Group 28"/>
          <p:cNvGrpSpPr/>
          <p:nvPr/>
        </p:nvGrpSpPr>
        <p:grpSpPr>
          <a:xfrm>
            <a:off x="3621024" y="2807208"/>
            <a:ext cx="1975104" cy="1975104"/>
            <a:chOff x="2955324" y="1805459"/>
            <a:chExt cx="3240217" cy="3241204"/>
          </a:xfrm>
        </p:grpSpPr>
        <p:pic>
          <p:nvPicPr>
            <p:cNvPr id="30" name="Picture 29" descr="Pitangus_sulphuratus_Great_Kiskadee_500.jpg"/>
            <p:cNvPicPr>
              <a:picLocks noChangeAspect="1"/>
            </p:cNvPicPr>
            <p:nvPr/>
          </p:nvPicPr>
          <p:blipFill>
            <a:blip r:embed="rId5" cstate="screen">
              <a:extLst>
                <a:ext uri="{28A0092B-C50C-407E-A947-70E740481C1C}">
                  <a14:useLocalDpi xmlns="" xmlns:a14="http://schemas.microsoft.com/office/drawing/2010/main"/>
                </a:ext>
              </a:extLst>
            </a:blip>
            <a:stretch>
              <a:fillRect/>
            </a:stretch>
          </p:blipFill>
          <p:spPr>
            <a:xfrm>
              <a:off x="2955324" y="1805459"/>
              <a:ext cx="3240217" cy="3240217"/>
            </a:xfrm>
            <a:prstGeom prst="rect">
              <a:avLst/>
            </a:prstGeom>
          </p:spPr>
        </p:pic>
        <p:sp>
          <p:nvSpPr>
            <p:cNvPr id="31"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37" name="Group 36"/>
          <p:cNvGrpSpPr/>
          <p:nvPr/>
        </p:nvGrpSpPr>
        <p:grpSpPr>
          <a:xfrm>
            <a:off x="6510528" y="2807208"/>
            <a:ext cx="1975104" cy="1975104"/>
            <a:chOff x="2957513" y="1812323"/>
            <a:chExt cx="3233737" cy="3234340"/>
          </a:xfrm>
        </p:grpSpPr>
        <p:pic>
          <p:nvPicPr>
            <p:cNvPr id="38" name="Picture 37" descr="Leptotila_verreauxi_White-tipped_Dove_500.jpg"/>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2969053" y="1812323"/>
              <a:ext cx="3212757" cy="3212757"/>
            </a:xfrm>
            <a:prstGeom prst="rect">
              <a:avLst/>
            </a:prstGeom>
          </p:spPr>
        </p:pic>
        <p:sp>
          <p:nvSpPr>
            <p:cNvPr id="39"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3" name="Leptotila_verreauxi_White-tipped_DovePaloma_Rabiblanca.mp3">
            <a:hlinkClick r:id="" action="ppaction://media"/>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extLst>
              <a:ext uri="{28A0092B-C50C-407E-A947-70E740481C1C}">
                <a14:useLocalDpi xmlns="" xmlns:a14="http://schemas.microsoft.com/office/drawing/2010/main" val="0"/>
              </a:ext>
            </a:extLst>
          </a:blip>
          <a:stretch>
            <a:fillRect/>
          </a:stretch>
        </p:blipFill>
        <p:spPr>
          <a:xfrm>
            <a:off x="758952" y="5715000"/>
            <a:ext cx="301752" cy="301752"/>
          </a:xfrm>
          <a:prstGeom prst="rect">
            <a:avLst/>
          </a:prstGeom>
        </p:spPr>
      </p:pic>
      <p:sp>
        <p:nvSpPr>
          <p:cNvPr id="20" name="Rectangle 29"/>
          <p:cNvSpPr>
            <a:spLocks noGrp="1" noChangeArrowheads="1"/>
          </p:cNvSpPr>
          <p:nvPr>
            <p:ph type="title"/>
          </p:nvPr>
        </p:nvSpPr>
        <p:spPr>
          <a:xfrm>
            <a:off x="447675" y="157163"/>
            <a:ext cx="8229600" cy="1143000"/>
          </a:xfrm>
          <a:noFill/>
        </p:spPr>
        <p:txBody>
          <a:bodyPr/>
          <a:lstStyle/>
          <a:p>
            <a:pPr eaLnBrk="1" hangingPunct="1"/>
            <a:r>
              <a:rPr lang="en-US" dirty="0">
                <a:latin typeface="Arial" charset="0"/>
              </a:rPr>
              <a:t>Canto de </a:t>
            </a:r>
            <a:r>
              <a:rPr lang="en-US" dirty="0" err="1" smtClean="0">
                <a:latin typeface="Arial" charset="0"/>
              </a:rPr>
              <a:t>ave</a:t>
            </a:r>
            <a:r>
              <a:rPr lang="en-US" dirty="0" smtClean="0">
                <a:latin typeface="Arial" charset="0"/>
              </a:rPr>
              <a:t> 2</a:t>
            </a:r>
            <a:endParaRPr lang="en-US" dirty="0">
              <a:latin typeface="Arial" charset="0"/>
            </a:endParaRPr>
          </a:p>
        </p:txBody>
      </p:sp>
      <p:sp>
        <p:nvSpPr>
          <p:cNvPr id="21"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dirty="0">
                <a:latin typeface="Arial" charset="0"/>
              </a:rPr>
              <a:t>     </a:t>
            </a:r>
            <a:r>
              <a:rPr lang="es-ES" sz="2400" dirty="0" smtClean="0">
                <a:latin typeface="Arial" charset="0"/>
              </a:rPr>
              <a:t>¿ ¿Cuál ave escucha? </a:t>
            </a:r>
            <a:endParaRPr lang="en-US" sz="2400" dirty="0">
              <a:latin typeface="Arial" charset="0"/>
            </a:endParaRPr>
          </a:p>
        </p:txBody>
      </p:sp>
    </p:spTree>
    <p:extLst>
      <p:ext uri="{BB962C8B-B14F-4D97-AF65-F5344CB8AC3E}">
        <p14:creationId xmlns="" xmlns:p14="http://schemas.microsoft.com/office/powerpoint/2010/main" val="2958177172"/>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323"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361689" y="2051050"/>
            <a:ext cx="28214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err="1"/>
              <a:t>Tortolita</a:t>
            </a:r>
            <a:r>
              <a:rPr lang="en-US" b="0" dirty="0"/>
              <a:t> </a:t>
            </a:r>
            <a:r>
              <a:rPr lang="en-US" b="0" dirty="0" err="1"/>
              <a:t>Rojiza</a:t>
            </a:r>
            <a:endParaRPr lang="en-US" b="0" dirty="0"/>
          </a:p>
        </p:txBody>
      </p:sp>
      <p:sp>
        <p:nvSpPr>
          <p:cNvPr id="23556" name="Text Box 12"/>
          <p:cNvSpPr txBox="1">
            <a:spLocks noChangeArrowheads="1"/>
          </p:cNvSpPr>
          <p:nvPr/>
        </p:nvSpPr>
        <p:spPr bwMode="auto">
          <a:xfrm>
            <a:off x="3242236" y="2051050"/>
            <a:ext cx="26841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err="1"/>
              <a:t>Gallinazo</a:t>
            </a:r>
            <a:r>
              <a:rPr lang="en-US" b="0" dirty="0"/>
              <a:t> negro</a:t>
            </a:r>
          </a:p>
        </p:txBody>
      </p:sp>
      <p:sp>
        <p:nvSpPr>
          <p:cNvPr id="23557" name="Text Box 13"/>
          <p:cNvSpPr txBox="1">
            <a:spLocks noChangeArrowheads="1"/>
          </p:cNvSpPr>
          <p:nvPr/>
        </p:nvSpPr>
        <p:spPr bwMode="auto">
          <a:xfrm>
            <a:off x="6130325" y="2051050"/>
            <a:ext cx="26967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err="1"/>
              <a:t>Tirano</a:t>
            </a:r>
            <a:r>
              <a:rPr lang="en-US" b="0" dirty="0"/>
              <a:t> Tropical</a:t>
            </a:r>
          </a:p>
        </p:txBody>
      </p:sp>
      <p:grpSp>
        <p:nvGrpSpPr>
          <p:cNvPr id="17" name="Group 16"/>
          <p:cNvGrpSpPr/>
          <p:nvPr/>
        </p:nvGrpSpPr>
        <p:grpSpPr>
          <a:xfrm>
            <a:off x="731520" y="2807208"/>
            <a:ext cx="1975104" cy="1975104"/>
            <a:chOff x="2957513" y="1812925"/>
            <a:chExt cx="3233737" cy="3233738"/>
          </a:xfrm>
        </p:grpSpPr>
        <p:pic>
          <p:nvPicPr>
            <p:cNvPr id="18" name="Picture 17" descr="Columbina_talpacoti_Ruddy_Ground-Dove_500.jp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2969053" y="1819188"/>
              <a:ext cx="3212757" cy="3212757"/>
            </a:xfrm>
            <a:prstGeom prst="rect">
              <a:avLst/>
            </a:prstGeom>
          </p:spPr>
        </p:pic>
        <p:sp>
          <p:nvSpPr>
            <p:cNvPr id="19"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20" name="Group 19"/>
          <p:cNvGrpSpPr/>
          <p:nvPr/>
        </p:nvGrpSpPr>
        <p:grpSpPr>
          <a:xfrm>
            <a:off x="3621024" y="2807208"/>
            <a:ext cx="1975104" cy="1975104"/>
            <a:chOff x="2957513" y="1812925"/>
            <a:chExt cx="3233737" cy="3233738"/>
          </a:xfrm>
        </p:grpSpPr>
        <p:pic>
          <p:nvPicPr>
            <p:cNvPr id="21" name="Picture 20" descr="Coragyps_atratus_Black_Vulture_500.jpg"/>
            <p:cNvPicPr>
              <a:picLocks noChangeAspect="1"/>
            </p:cNvPicPr>
            <p:nvPr/>
          </p:nvPicPr>
          <p:blipFill>
            <a:blip r:embed="rId5" cstate="print">
              <a:extLst>
                <a:ext uri="{28A0092B-C50C-407E-A947-70E740481C1C}">
                  <a14:useLocalDpi xmlns="" xmlns:a14="http://schemas.microsoft.com/office/drawing/2010/main"/>
                </a:ext>
              </a:extLst>
            </a:blip>
            <a:stretch>
              <a:fillRect/>
            </a:stretch>
          </p:blipFill>
          <p:spPr>
            <a:xfrm>
              <a:off x="2982783" y="1839783"/>
              <a:ext cx="3205893" cy="3205893"/>
            </a:xfrm>
            <a:prstGeom prst="rect">
              <a:avLst/>
            </a:prstGeom>
          </p:spPr>
        </p:pic>
        <p:sp>
          <p:nvSpPr>
            <p:cNvPr id="22"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23" name="Group 22"/>
          <p:cNvGrpSpPr/>
          <p:nvPr/>
        </p:nvGrpSpPr>
        <p:grpSpPr>
          <a:xfrm>
            <a:off x="6510528" y="2807208"/>
            <a:ext cx="1975104" cy="1975104"/>
            <a:chOff x="2951891" y="1812925"/>
            <a:chExt cx="3239360" cy="3233738"/>
          </a:xfrm>
        </p:grpSpPr>
        <p:pic>
          <p:nvPicPr>
            <p:cNvPr id="24" name="Picture 23" descr="Tyrannus_melancholicus_Tropical_Kingbird_Karl_Kaufman_500.jpg"/>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2951891" y="1822621"/>
              <a:ext cx="3219623" cy="3219623"/>
            </a:xfrm>
            <a:prstGeom prst="rect">
              <a:avLst/>
            </a:prstGeom>
          </p:spPr>
        </p:pic>
        <p:sp>
          <p:nvSpPr>
            <p:cNvPr id="25" name="Rectangle 7"/>
            <p:cNvSpPr>
              <a:spLocks noChangeArrowheads="1"/>
            </p:cNvSpPr>
            <p:nvPr/>
          </p:nvSpPr>
          <p:spPr bwMode="auto">
            <a:xfrm>
              <a:off x="2957513" y="1812925"/>
              <a:ext cx="3233738"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3" name="Columbina_talpacoti_Ruddy-Ground-Dove_Tortolita Rojiza.mp3">
            <a:hlinkClick r:id="" action="ppaction://media"/>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extLst>
              <a:ext uri="{28A0092B-C50C-407E-A947-70E740481C1C}">
                <a14:useLocalDpi xmlns="" xmlns:a14="http://schemas.microsoft.com/office/drawing/2010/main" val="0"/>
              </a:ext>
            </a:extLst>
          </a:blip>
          <a:stretch>
            <a:fillRect/>
          </a:stretch>
        </p:blipFill>
        <p:spPr>
          <a:xfrm>
            <a:off x="758952" y="5715000"/>
            <a:ext cx="301752" cy="301752"/>
          </a:xfrm>
          <a:prstGeom prst="rect">
            <a:avLst/>
          </a:prstGeom>
        </p:spPr>
      </p:pic>
      <p:sp>
        <p:nvSpPr>
          <p:cNvPr id="26" name="Rectangle 29"/>
          <p:cNvSpPr>
            <a:spLocks noGrp="1" noChangeArrowheads="1"/>
          </p:cNvSpPr>
          <p:nvPr>
            <p:ph type="title"/>
          </p:nvPr>
        </p:nvSpPr>
        <p:spPr>
          <a:xfrm>
            <a:off x="447675" y="157163"/>
            <a:ext cx="8229600" cy="1143000"/>
          </a:xfrm>
          <a:noFill/>
        </p:spPr>
        <p:txBody>
          <a:bodyPr/>
          <a:lstStyle/>
          <a:p>
            <a:pPr eaLnBrk="1" hangingPunct="1"/>
            <a:r>
              <a:rPr lang="en-US" dirty="0">
                <a:latin typeface="Arial" charset="0"/>
              </a:rPr>
              <a:t>Canto de </a:t>
            </a:r>
            <a:r>
              <a:rPr lang="en-US" dirty="0" err="1" smtClean="0">
                <a:latin typeface="Arial" charset="0"/>
              </a:rPr>
              <a:t>ave</a:t>
            </a:r>
            <a:r>
              <a:rPr lang="en-US" dirty="0" smtClean="0">
                <a:latin typeface="Arial" charset="0"/>
              </a:rPr>
              <a:t> 3</a:t>
            </a:r>
            <a:endParaRPr lang="en-US" dirty="0">
              <a:latin typeface="Arial" charset="0"/>
            </a:endParaRPr>
          </a:p>
        </p:txBody>
      </p:sp>
      <p:sp>
        <p:nvSpPr>
          <p:cNvPr id="27"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s-ES" sz="2400" dirty="0" smtClean="0">
                <a:latin typeface="Arial" charset="0"/>
              </a:rPr>
              <a:t>¿Cuál ave escucha? </a:t>
            </a:r>
            <a:endParaRPr lang="en-US" sz="2400" dirty="0">
              <a:latin typeface="Arial" charset="0"/>
            </a:endParaRPr>
          </a:p>
        </p:txBody>
      </p:sp>
    </p:spTree>
    <p:extLst>
      <p:ext uri="{BB962C8B-B14F-4D97-AF65-F5344CB8AC3E}">
        <p14:creationId xmlns="" xmlns:p14="http://schemas.microsoft.com/office/powerpoint/2010/main" val="1144051953"/>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21"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251849" y="2051050"/>
            <a:ext cx="28716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err="1"/>
              <a:t>Paloma</a:t>
            </a:r>
            <a:r>
              <a:rPr lang="en-US" b="0" dirty="0"/>
              <a:t> </a:t>
            </a:r>
            <a:r>
              <a:rPr lang="en-US" b="0" dirty="0" err="1"/>
              <a:t>Rabiblanca</a:t>
            </a:r>
            <a:endParaRPr lang="en-US" b="0" dirty="0"/>
          </a:p>
        </p:txBody>
      </p:sp>
      <p:sp>
        <p:nvSpPr>
          <p:cNvPr id="23556" name="Text Box 12"/>
          <p:cNvSpPr txBox="1">
            <a:spLocks noChangeArrowheads="1"/>
          </p:cNvSpPr>
          <p:nvPr/>
        </p:nvSpPr>
        <p:spPr bwMode="auto">
          <a:xfrm>
            <a:off x="3206241" y="2051050"/>
            <a:ext cx="276383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err="1"/>
              <a:t>Perico</a:t>
            </a:r>
            <a:r>
              <a:rPr lang="en-US" b="0" dirty="0"/>
              <a:t> </a:t>
            </a:r>
            <a:r>
              <a:rPr lang="en-US" b="0" dirty="0" err="1" smtClean="0"/>
              <a:t>Barbinaranja</a:t>
            </a:r>
            <a:endParaRPr lang="en-US" b="0" dirty="0"/>
          </a:p>
        </p:txBody>
      </p:sp>
      <p:sp>
        <p:nvSpPr>
          <p:cNvPr id="23557" name="Text Box 13"/>
          <p:cNvSpPr txBox="1">
            <a:spLocks noChangeArrowheads="1"/>
          </p:cNvSpPr>
          <p:nvPr/>
        </p:nvSpPr>
        <p:spPr bwMode="auto">
          <a:xfrm>
            <a:off x="6150920" y="2051050"/>
            <a:ext cx="2696760" cy="7848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err="1"/>
              <a:t>Mirlo</a:t>
            </a:r>
            <a:r>
              <a:rPr lang="en-US" b="0" dirty="0"/>
              <a:t> </a:t>
            </a:r>
            <a:r>
              <a:rPr lang="en-US" b="0" dirty="0" err="1"/>
              <a:t>Pardo</a:t>
            </a:r>
            <a:endParaRPr lang="en-US" b="0" dirty="0"/>
          </a:p>
          <a:p>
            <a:pPr algn="ctr" eaLnBrk="1" hangingPunct="1">
              <a:spcBef>
                <a:spcPct val="50000"/>
              </a:spcBef>
            </a:pPr>
            <a:endParaRPr lang="en-US" b="0" dirty="0"/>
          </a:p>
        </p:txBody>
      </p:sp>
      <p:grpSp>
        <p:nvGrpSpPr>
          <p:cNvPr id="3" name="Group 2"/>
          <p:cNvGrpSpPr/>
          <p:nvPr/>
        </p:nvGrpSpPr>
        <p:grpSpPr>
          <a:xfrm>
            <a:off x="6510528" y="2807208"/>
            <a:ext cx="1989934" cy="1975104"/>
            <a:chOff x="6510528" y="2807208"/>
            <a:chExt cx="1989934" cy="1975104"/>
          </a:xfrm>
        </p:grpSpPr>
        <p:pic>
          <p:nvPicPr>
            <p:cNvPr id="26" name="Picture 25" descr="Turdus_grayi_Clay-colored_Robin_Karl_Kaufman_500.jp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6533979" y="2807208"/>
              <a:ext cx="1966483" cy="1966117"/>
            </a:xfrm>
            <a:prstGeom prst="rect">
              <a:avLst/>
            </a:prstGeom>
          </p:spPr>
        </p:pic>
        <p:sp>
          <p:nvSpPr>
            <p:cNvPr id="27" name="Rectangle 7"/>
            <p:cNvSpPr>
              <a:spLocks noChangeArrowheads="1"/>
            </p:cNvSpPr>
            <p:nvPr/>
          </p:nvSpPr>
          <p:spPr bwMode="auto">
            <a:xfrm>
              <a:off x="6510528" y="2807575"/>
              <a:ext cx="1975104" cy="1974737"/>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28" name="Group 27"/>
          <p:cNvGrpSpPr/>
          <p:nvPr/>
        </p:nvGrpSpPr>
        <p:grpSpPr>
          <a:xfrm>
            <a:off x="3621024" y="2807208"/>
            <a:ext cx="1975104" cy="1975104"/>
            <a:chOff x="2955323" y="1805459"/>
            <a:chExt cx="3235927" cy="3241204"/>
          </a:xfrm>
        </p:grpSpPr>
        <p:pic>
          <p:nvPicPr>
            <p:cNvPr id="29" name="Picture 28" descr="Brotogeris_jugularis_Perico_Barbinaranjas_500.jpg"/>
            <p:cNvPicPr>
              <a:picLocks noChangeAspect="1"/>
            </p:cNvPicPr>
            <p:nvPr/>
          </p:nvPicPr>
          <p:blipFill>
            <a:blip r:embed="rId5" cstate="screen">
              <a:extLst>
                <a:ext uri="{28A0092B-C50C-407E-A947-70E740481C1C}">
                  <a14:useLocalDpi xmlns="" xmlns:a14="http://schemas.microsoft.com/office/drawing/2010/main"/>
                </a:ext>
              </a:extLst>
            </a:blip>
            <a:stretch>
              <a:fillRect/>
            </a:stretch>
          </p:blipFill>
          <p:spPr>
            <a:xfrm>
              <a:off x="2955323" y="1805459"/>
              <a:ext cx="3233352" cy="3233352"/>
            </a:xfrm>
            <a:prstGeom prst="rect">
              <a:avLst/>
            </a:prstGeom>
          </p:spPr>
        </p:pic>
        <p:sp>
          <p:nvSpPr>
            <p:cNvPr id="30" name="Rectangle 6"/>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34" name="Group 33"/>
          <p:cNvGrpSpPr/>
          <p:nvPr/>
        </p:nvGrpSpPr>
        <p:grpSpPr>
          <a:xfrm>
            <a:off x="731520" y="2807208"/>
            <a:ext cx="1975104" cy="1975104"/>
            <a:chOff x="2957513" y="1812323"/>
            <a:chExt cx="3233737" cy="3234340"/>
          </a:xfrm>
        </p:grpSpPr>
        <p:pic>
          <p:nvPicPr>
            <p:cNvPr id="35" name="Picture 34" descr="Leptotila_verreauxi_White-tipped_Dove_500.jpg"/>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2969053" y="1812323"/>
              <a:ext cx="3212757" cy="3212757"/>
            </a:xfrm>
            <a:prstGeom prst="rect">
              <a:avLst/>
            </a:prstGeom>
          </p:spPr>
        </p:pic>
        <p:sp>
          <p:nvSpPr>
            <p:cNvPr id="36"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2" name="Brotogeris_jugularis_Orange-chinned_Parakeet_Perico_Barbinaranjas.mp3">
            <a:hlinkClick r:id="" action="ppaction://media"/>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extLst>
              <a:ext uri="{28A0092B-C50C-407E-A947-70E740481C1C}">
                <a14:useLocalDpi xmlns="" xmlns:a14="http://schemas.microsoft.com/office/drawing/2010/main" val="0"/>
              </a:ext>
            </a:extLst>
          </a:blip>
          <a:stretch>
            <a:fillRect/>
          </a:stretch>
        </p:blipFill>
        <p:spPr>
          <a:xfrm>
            <a:off x="758952" y="5715000"/>
            <a:ext cx="301752" cy="301752"/>
          </a:xfrm>
          <a:prstGeom prst="rect">
            <a:avLst/>
          </a:prstGeom>
        </p:spPr>
      </p:pic>
      <p:sp>
        <p:nvSpPr>
          <p:cNvPr id="20" name="Rectangle 29"/>
          <p:cNvSpPr>
            <a:spLocks noGrp="1" noChangeArrowheads="1"/>
          </p:cNvSpPr>
          <p:nvPr>
            <p:ph type="title"/>
          </p:nvPr>
        </p:nvSpPr>
        <p:spPr>
          <a:xfrm>
            <a:off x="447675" y="157163"/>
            <a:ext cx="8229600" cy="1143000"/>
          </a:xfrm>
          <a:noFill/>
        </p:spPr>
        <p:txBody>
          <a:bodyPr/>
          <a:lstStyle/>
          <a:p>
            <a:pPr eaLnBrk="1" hangingPunct="1"/>
            <a:r>
              <a:rPr lang="en-US" dirty="0">
                <a:latin typeface="Arial" charset="0"/>
              </a:rPr>
              <a:t>Canto de </a:t>
            </a:r>
            <a:r>
              <a:rPr lang="en-US" dirty="0" err="1" smtClean="0">
                <a:latin typeface="Arial" charset="0"/>
              </a:rPr>
              <a:t>ave</a:t>
            </a:r>
            <a:r>
              <a:rPr lang="en-US" dirty="0" smtClean="0">
                <a:latin typeface="Arial" charset="0"/>
              </a:rPr>
              <a:t> 4</a:t>
            </a:r>
            <a:endParaRPr lang="en-US" dirty="0">
              <a:latin typeface="Arial" charset="0"/>
            </a:endParaRPr>
          </a:p>
        </p:txBody>
      </p:sp>
      <p:sp>
        <p:nvSpPr>
          <p:cNvPr id="21"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dirty="0">
                <a:latin typeface="Arial" charset="0"/>
              </a:rPr>
              <a:t> </a:t>
            </a:r>
            <a:r>
              <a:rPr lang="es-ES" sz="2400" dirty="0" smtClean="0">
                <a:latin typeface="Arial" charset="0"/>
              </a:rPr>
              <a:t>¿Cuál ave escucha?</a:t>
            </a:r>
            <a:r>
              <a:rPr lang="en-US" sz="2400" dirty="0" smtClean="0">
                <a:latin typeface="Arial" charset="0"/>
              </a:rPr>
              <a:t>  </a:t>
            </a:r>
            <a:endParaRPr lang="en-US" sz="2400" dirty="0">
              <a:latin typeface="Arial" charset="0"/>
            </a:endParaRPr>
          </a:p>
        </p:txBody>
      </p:sp>
    </p:spTree>
    <p:extLst>
      <p:ext uri="{BB962C8B-B14F-4D97-AF65-F5344CB8AC3E}">
        <p14:creationId xmlns="" xmlns:p14="http://schemas.microsoft.com/office/powerpoint/2010/main" val="1743823746"/>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70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251849" y="2051050"/>
            <a:ext cx="28716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a:t>Martin </a:t>
            </a:r>
            <a:r>
              <a:rPr lang="en-US" b="0" dirty="0" err="1"/>
              <a:t>Pechigris</a:t>
            </a:r>
            <a:endParaRPr lang="en-US" b="0" dirty="0"/>
          </a:p>
        </p:txBody>
      </p:sp>
      <p:sp>
        <p:nvSpPr>
          <p:cNvPr id="23556" name="Text Box 12"/>
          <p:cNvSpPr txBox="1">
            <a:spLocks noChangeArrowheads="1"/>
          </p:cNvSpPr>
          <p:nvPr/>
        </p:nvSpPr>
        <p:spPr bwMode="auto">
          <a:xfrm>
            <a:off x="3550527" y="2051050"/>
            <a:ext cx="205800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err="1" smtClean="0"/>
              <a:t>Chango</a:t>
            </a:r>
            <a:endParaRPr lang="en-US" b="0" dirty="0"/>
          </a:p>
        </p:txBody>
      </p:sp>
      <p:sp>
        <p:nvSpPr>
          <p:cNvPr id="23557" name="Text Box 13"/>
          <p:cNvSpPr txBox="1">
            <a:spLocks noChangeArrowheads="1"/>
          </p:cNvSpPr>
          <p:nvPr/>
        </p:nvSpPr>
        <p:spPr bwMode="auto">
          <a:xfrm>
            <a:off x="6123460" y="2051050"/>
            <a:ext cx="26967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err="1"/>
              <a:t>Gallinazo</a:t>
            </a:r>
            <a:r>
              <a:rPr lang="en-US" b="0" dirty="0"/>
              <a:t> negro</a:t>
            </a:r>
          </a:p>
        </p:txBody>
      </p:sp>
      <p:grpSp>
        <p:nvGrpSpPr>
          <p:cNvPr id="17" name="Group 16"/>
          <p:cNvGrpSpPr/>
          <p:nvPr/>
        </p:nvGrpSpPr>
        <p:grpSpPr>
          <a:xfrm>
            <a:off x="6476810" y="2807208"/>
            <a:ext cx="1975104" cy="1975104"/>
            <a:chOff x="2957513" y="1812925"/>
            <a:chExt cx="3233737" cy="3233738"/>
          </a:xfrm>
        </p:grpSpPr>
        <p:pic>
          <p:nvPicPr>
            <p:cNvPr id="18" name="Picture 17" descr="Coragyps_atratus_Black_Vulture_500.jpg"/>
            <p:cNvPicPr>
              <a:picLocks noChangeAspect="1"/>
            </p:cNvPicPr>
            <p:nvPr/>
          </p:nvPicPr>
          <p:blipFill>
            <a:blip r:embed="rId4" cstate="print">
              <a:extLst>
                <a:ext uri="{28A0092B-C50C-407E-A947-70E740481C1C}">
                  <a14:useLocalDpi xmlns="" xmlns:a14="http://schemas.microsoft.com/office/drawing/2010/main"/>
                </a:ext>
              </a:extLst>
            </a:blip>
            <a:stretch>
              <a:fillRect/>
            </a:stretch>
          </p:blipFill>
          <p:spPr>
            <a:xfrm>
              <a:off x="2982782" y="1839782"/>
              <a:ext cx="3205892" cy="3205893"/>
            </a:xfrm>
            <a:prstGeom prst="rect">
              <a:avLst/>
            </a:prstGeom>
          </p:spPr>
        </p:pic>
        <p:sp>
          <p:nvSpPr>
            <p:cNvPr id="19"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20" name="Group 19"/>
          <p:cNvGrpSpPr/>
          <p:nvPr/>
        </p:nvGrpSpPr>
        <p:grpSpPr>
          <a:xfrm>
            <a:off x="3621024" y="2807724"/>
            <a:ext cx="1971202" cy="1971203"/>
            <a:chOff x="2957513" y="1812925"/>
            <a:chExt cx="3233737" cy="3233738"/>
          </a:xfrm>
        </p:grpSpPr>
        <p:pic>
          <p:nvPicPr>
            <p:cNvPr id="21" name="Picture 20" descr="Quiscalus_mexicanus_Great-tailed_Grackle_Karl_Kaufman_500.jpg"/>
            <p:cNvPicPr>
              <a:picLocks noChangeAspect="1"/>
            </p:cNvPicPr>
            <p:nvPr/>
          </p:nvPicPr>
          <p:blipFill>
            <a:blip r:embed="rId5" cstate="screen">
              <a:extLst>
                <a:ext uri="{28A0092B-C50C-407E-A947-70E740481C1C}">
                  <a14:useLocalDpi xmlns="" xmlns:a14="http://schemas.microsoft.com/office/drawing/2010/main"/>
                </a:ext>
              </a:extLst>
            </a:blip>
            <a:stretch>
              <a:fillRect/>
            </a:stretch>
          </p:blipFill>
          <p:spPr>
            <a:xfrm>
              <a:off x="2975918" y="1819188"/>
              <a:ext cx="3212757" cy="3212757"/>
            </a:xfrm>
            <a:prstGeom prst="rect">
              <a:avLst/>
            </a:prstGeom>
          </p:spPr>
        </p:pic>
        <p:sp>
          <p:nvSpPr>
            <p:cNvPr id="22"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23" name="Group 22"/>
          <p:cNvGrpSpPr/>
          <p:nvPr/>
        </p:nvGrpSpPr>
        <p:grpSpPr>
          <a:xfrm>
            <a:off x="731520" y="2802709"/>
            <a:ext cx="1975104" cy="1975104"/>
            <a:chOff x="2957513" y="1812925"/>
            <a:chExt cx="3233737" cy="3233738"/>
          </a:xfrm>
        </p:grpSpPr>
        <p:pic>
          <p:nvPicPr>
            <p:cNvPr id="24" name="Picture 23" descr="Progne_chalybea_Gray-Breasted_Martin_500.jpg"/>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2975917" y="1826053"/>
              <a:ext cx="3199027" cy="3199027"/>
            </a:xfrm>
            <a:prstGeom prst="rect">
              <a:avLst/>
            </a:prstGeom>
          </p:spPr>
        </p:pic>
        <p:sp>
          <p:nvSpPr>
            <p:cNvPr id="25"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2" name="Progne_chalybea_Gray-Breasted_Martin_Martin_pechigris.mp3">
            <a:hlinkClick r:id="" action="ppaction://media"/>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extLst>
              <a:ext uri="{28A0092B-C50C-407E-A947-70E740481C1C}">
                <a14:useLocalDpi xmlns="" xmlns:a14="http://schemas.microsoft.com/office/drawing/2010/main" val="0"/>
              </a:ext>
            </a:extLst>
          </a:blip>
          <a:stretch>
            <a:fillRect/>
          </a:stretch>
        </p:blipFill>
        <p:spPr>
          <a:xfrm>
            <a:off x="758952" y="5715000"/>
            <a:ext cx="301752" cy="301752"/>
          </a:xfrm>
          <a:prstGeom prst="rect">
            <a:avLst/>
          </a:prstGeom>
        </p:spPr>
      </p:pic>
      <p:sp>
        <p:nvSpPr>
          <p:cNvPr id="26" name="Rectangle 29"/>
          <p:cNvSpPr>
            <a:spLocks noGrp="1" noChangeArrowheads="1"/>
          </p:cNvSpPr>
          <p:nvPr>
            <p:ph type="title"/>
          </p:nvPr>
        </p:nvSpPr>
        <p:spPr>
          <a:xfrm>
            <a:off x="447675" y="157163"/>
            <a:ext cx="8229600" cy="1143000"/>
          </a:xfrm>
          <a:noFill/>
        </p:spPr>
        <p:txBody>
          <a:bodyPr/>
          <a:lstStyle/>
          <a:p>
            <a:pPr eaLnBrk="1" hangingPunct="1"/>
            <a:r>
              <a:rPr lang="en-US" dirty="0">
                <a:latin typeface="Arial" charset="0"/>
              </a:rPr>
              <a:t>Canto de </a:t>
            </a:r>
            <a:r>
              <a:rPr lang="en-US" dirty="0" err="1" smtClean="0">
                <a:latin typeface="Arial" charset="0"/>
              </a:rPr>
              <a:t>ave</a:t>
            </a:r>
            <a:r>
              <a:rPr lang="en-US" dirty="0" smtClean="0">
                <a:latin typeface="Arial" charset="0"/>
              </a:rPr>
              <a:t> 5</a:t>
            </a:r>
            <a:endParaRPr lang="en-US" dirty="0">
              <a:latin typeface="Arial" charset="0"/>
            </a:endParaRPr>
          </a:p>
        </p:txBody>
      </p:sp>
      <p:sp>
        <p:nvSpPr>
          <p:cNvPr id="27"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dirty="0">
                <a:latin typeface="Arial" charset="0"/>
              </a:rPr>
              <a:t> </a:t>
            </a:r>
            <a:r>
              <a:rPr lang="es-ES" sz="2400" dirty="0" smtClean="0">
                <a:latin typeface="Arial" charset="0"/>
              </a:rPr>
              <a:t>¿Cuál ave escucha? </a:t>
            </a:r>
            <a:endParaRPr lang="en-US" sz="2400" dirty="0">
              <a:latin typeface="Arial" charset="0"/>
            </a:endParaRPr>
          </a:p>
        </p:txBody>
      </p:sp>
    </p:spTree>
    <p:extLst>
      <p:ext uri="{BB962C8B-B14F-4D97-AF65-F5344CB8AC3E}">
        <p14:creationId xmlns="" xmlns:p14="http://schemas.microsoft.com/office/powerpoint/2010/main" val="3076514386"/>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38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185351" y="2051050"/>
            <a:ext cx="31578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err="1"/>
              <a:t>Tortolita</a:t>
            </a:r>
            <a:r>
              <a:rPr lang="en-US" b="0" dirty="0"/>
              <a:t> </a:t>
            </a:r>
            <a:r>
              <a:rPr lang="en-US" b="0" dirty="0" err="1"/>
              <a:t>Rojiza</a:t>
            </a:r>
            <a:endParaRPr lang="en-US" b="0" dirty="0"/>
          </a:p>
        </p:txBody>
      </p:sp>
      <p:sp>
        <p:nvSpPr>
          <p:cNvPr id="23556" name="Text Box 12"/>
          <p:cNvSpPr txBox="1">
            <a:spLocks noChangeArrowheads="1"/>
          </p:cNvSpPr>
          <p:nvPr/>
        </p:nvSpPr>
        <p:spPr bwMode="auto">
          <a:xfrm>
            <a:off x="2999941" y="2051050"/>
            <a:ext cx="3205892" cy="7848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err="1"/>
              <a:t>Perico</a:t>
            </a:r>
            <a:r>
              <a:rPr lang="en-US" b="0" dirty="0"/>
              <a:t> </a:t>
            </a:r>
            <a:r>
              <a:rPr lang="en-US" b="0" dirty="0" err="1"/>
              <a:t>Barbinaranja</a:t>
            </a:r>
            <a:endParaRPr lang="en-US" b="0" dirty="0"/>
          </a:p>
          <a:p>
            <a:pPr algn="ctr" eaLnBrk="1" hangingPunct="1">
              <a:spcBef>
                <a:spcPct val="50000"/>
              </a:spcBef>
            </a:pPr>
            <a:endParaRPr lang="en-US" b="0" dirty="0"/>
          </a:p>
        </p:txBody>
      </p:sp>
      <p:sp>
        <p:nvSpPr>
          <p:cNvPr id="23557" name="Text Box 13"/>
          <p:cNvSpPr txBox="1">
            <a:spLocks noChangeArrowheads="1"/>
          </p:cNvSpPr>
          <p:nvPr/>
        </p:nvSpPr>
        <p:spPr bwMode="auto">
          <a:xfrm>
            <a:off x="6123460" y="2051050"/>
            <a:ext cx="26967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err="1"/>
              <a:t>Bienteveo</a:t>
            </a:r>
            <a:r>
              <a:rPr lang="en-US" b="0" dirty="0"/>
              <a:t> Grande</a:t>
            </a:r>
          </a:p>
        </p:txBody>
      </p:sp>
      <p:grpSp>
        <p:nvGrpSpPr>
          <p:cNvPr id="16" name="Group 15"/>
          <p:cNvGrpSpPr/>
          <p:nvPr/>
        </p:nvGrpSpPr>
        <p:grpSpPr>
          <a:xfrm>
            <a:off x="731520" y="2807208"/>
            <a:ext cx="1975104" cy="1975104"/>
            <a:chOff x="2957513" y="1812925"/>
            <a:chExt cx="3233737" cy="3233738"/>
          </a:xfrm>
        </p:grpSpPr>
        <p:pic>
          <p:nvPicPr>
            <p:cNvPr id="26" name="Picture 25" descr="Columbina_talpacoti_Ruddy_Ground-Dove_500.jp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2969053" y="1819188"/>
              <a:ext cx="3212757" cy="3212757"/>
            </a:xfrm>
            <a:prstGeom prst="rect">
              <a:avLst/>
            </a:prstGeom>
          </p:spPr>
        </p:pic>
        <p:sp>
          <p:nvSpPr>
            <p:cNvPr id="27"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28" name="Group 27"/>
          <p:cNvGrpSpPr/>
          <p:nvPr/>
        </p:nvGrpSpPr>
        <p:grpSpPr>
          <a:xfrm>
            <a:off x="3621024" y="2807208"/>
            <a:ext cx="1975104" cy="1975104"/>
            <a:chOff x="2955323" y="1805459"/>
            <a:chExt cx="3235927" cy="3241204"/>
          </a:xfrm>
        </p:grpSpPr>
        <p:pic>
          <p:nvPicPr>
            <p:cNvPr id="29" name="Picture 28" descr="Brotogeris_jugularis_Perico_Barbinaranjas_500.jpg"/>
            <p:cNvPicPr>
              <a:picLocks noChangeAspect="1"/>
            </p:cNvPicPr>
            <p:nvPr/>
          </p:nvPicPr>
          <p:blipFill>
            <a:blip r:embed="rId5" cstate="screen">
              <a:extLst>
                <a:ext uri="{28A0092B-C50C-407E-A947-70E740481C1C}">
                  <a14:useLocalDpi xmlns="" xmlns:a14="http://schemas.microsoft.com/office/drawing/2010/main"/>
                </a:ext>
              </a:extLst>
            </a:blip>
            <a:stretch>
              <a:fillRect/>
            </a:stretch>
          </p:blipFill>
          <p:spPr>
            <a:xfrm>
              <a:off x="2955323" y="1805459"/>
              <a:ext cx="3233352" cy="3233352"/>
            </a:xfrm>
            <a:prstGeom prst="rect">
              <a:avLst/>
            </a:prstGeom>
          </p:spPr>
        </p:pic>
        <p:sp>
          <p:nvSpPr>
            <p:cNvPr id="30" name="Rectangle 6"/>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31" name="Group 30"/>
          <p:cNvGrpSpPr/>
          <p:nvPr/>
        </p:nvGrpSpPr>
        <p:grpSpPr>
          <a:xfrm>
            <a:off x="6510528" y="2807208"/>
            <a:ext cx="1975104" cy="1975104"/>
            <a:chOff x="2955324" y="1805459"/>
            <a:chExt cx="3240217" cy="3241204"/>
          </a:xfrm>
        </p:grpSpPr>
        <p:pic>
          <p:nvPicPr>
            <p:cNvPr id="32" name="Picture 31" descr="Pitangus_sulphuratus_Great_Kiskadee_500.jpg"/>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2955324" y="1805459"/>
              <a:ext cx="3240217" cy="3240217"/>
            </a:xfrm>
            <a:prstGeom prst="rect">
              <a:avLst/>
            </a:prstGeom>
          </p:spPr>
        </p:pic>
        <p:sp>
          <p:nvSpPr>
            <p:cNvPr id="33"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2" name="Pitangus_sulphuratus_Great_Kiskadee_Bienteveo_Grande.mp3">
            <a:hlinkClick r:id="" action="ppaction://media"/>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extLst>
              <a:ext uri="{28A0092B-C50C-407E-A947-70E740481C1C}">
                <a14:useLocalDpi xmlns="" xmlns:a14="http://schemas.microsoft.com/office/drawing/2010/main" val="0"/>
              </a:ext>
            </a:extLst>
          </a:blip>
          <a:stretch>
            <a:fillRect/>
          </a:stretch>
        </p:blipFill>
        <p:spPr>
          <a:xfrm>
            <a:off x="758952" y="5715000"/>
            <a:ext cx="301752" cy="301752"/>
          </a:xfrm>
          <a:prstGeom prst="rect">
            <a:avLst/>
          </a:prstGeom>
        </p:spPr>
      </p:pic>
      <p:sp>
        <p:nvSpPr>
          <p:cNvPr id="19" name="Rectangle 29"/>
          <p:cNvSpPr>
            <a:spLocks noGrp="1" noChangeArrowheads="1"/>
          </p:cNvSpPr>
          <p:nvPr>
            <p:ph type="title"/>
          </p:nvPr>
        </p:nvSpPr>
        <p:spPr>
          <a:xfrm>
            <a:off x="447675" y="157163"/>
            <a:ext cx="8229600" cy="1143000"/>
          </a:xfrm>
          <a:noFill/>
        </p:spPr>
        <p:txBody>
          <a:bodyPr/>
          <a:lstStyle/>
          <a:p>
            <a:pPr eaLnBrk="1" hangingPunct="1"/>
            <a:r>
              <a:rPr lang="en-US" dirty="0">
                <a:latin typeface="Arial" charset="0"/>
              </a:rPr>
              <a:t>Canto de </a:t>
            </a:r>
            <a:r>
              <a:rPr lang="en-US" dirty="0" err="1" smtClean="0">
                <a:latin typeface="Arial" charset="0"/>
              </a:rPr>
              <a:t>ave</a:t>
            </a:r>
            <a:r>
              <a:rPr lang="en-US" dirty="0" smtClean="0">
                <a:latin typeface="Arial" charset="0"/>
              </a:rPr>
              <a:t> 6</a:t>
            </a:r>
            <a:endParaRPr lang="en-US" dirty="0">
              <a:latin typeface="Arial" charset="0"/>
            </a:endParaRPr>
          </a:p>
        </p:txBody>
      </p:sp>
      <p:sp>
        <p:nvSpPr>
          <p:cNvPr id="20"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dirty="0">
                <a:latin typeface="Arial" charset="0"/>
              </a:rPr>
              <a:t> </a:t>
            </a:r>
            <a:r>
              <a:rPr lang="es-ES" sz="2400" dirty="0" smtClean="0">
                <a:latin typeface="Arial" charset="0"/>
              </a:rPr>
              <a:t>¿Cuál ave escucha?</a:t>
            </a:r>
            <a:r>
              <a:rPr lang="en-US" sz="2400" dirty="0" smtClean="0">
                <a:latin typeface="Arial" charset="0"/>
              </a:rPr>
              <a:t> </a:t>
            </a:r>
            <a:endParaRPr lang="en-US" sz="2400" dirty="0">
              <a:latin typeface="Arial" charset="0"/>
            </a:endParaRPr>
          </a:p>
        </p:txBody>
      </p:sp>
    </p:spTree>
    <p:extLst>
      <p:ext uri="{BB962C8B-B14F-4D97-AF65-F5344CB8AC3E}">
        <p14:creationId xmlns="" xmlns:p14="http://schemas.microsoft.com/office/powerpoint/2010/main" val="2638961720"/>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77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11"/>
          <p:cNvSpPr txBox="1">
            <a:spLocks noChangeArrowheads="1"/>
          </p:cNvSpPr>
          <p:nvPr/>
        </p:nvSpPr>
        <p:spPr bwMode="auto">
          <a:xfrm>
            <a:off x="185351" y="2051050"/>
            <a:ext cx="31578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buFontTx/>
              <a:buAutoNum type="alphaUcPeriod"/>
            </a:pPr>
            <a:r>
              <a:rPr lang="en-US" b="0" dirty="0" err="1"/>
              <a:t>Tirano</a:t>
            </a:r>
            <a:r>
              <a:rPr lang="en-US" b="0" dirty="0"/>
              <a:t> Tropical</a:t>
            </a:r>
          </a:p>
        </p:txBody>
      </p:sp>
      <p:sp>
        <p:nvSpPr>
          <p:cNvPr id="23556" name="Text Box 12"/>
          <p:cNvSpPr txBox="1">
            <a:spLocks noChangeArrowheads="1"/>
          </p:cNvSpPr>
          <p:nvPr/>
        </p:nvSpPr>
        <p:spPr bwMode="auto">
          <a:xfrm>
            <a:off x="2999941" y="2051050"/>
            <a:ext cx="320589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err="1"/>
              <a:t>Gallinazo</a:t>
            </a:r>
            <a:r>
              <a:rPr lang="en-US" b="0" dirty="0"/>
              <a:t> negro</a:t>
            </a:r>
          </a:p>
        </p:txBody>
      </p:sp>
      <p:sp>
        <p:nvSpPr>
          <p:cNvPr id="23557" name="Text Box 13"/>
          <p:cNvSpPr txBox="1">
            <a:spLocks noChangeArrowheads="1"/>
          </p:cNvSpPr>
          <p:nvPr/>
        </p:nvSpPr>
        <p:spPr bwMode="auto">
          <a:xfrm>
            <a:off x="6123460" y="2051050"/>
            <a:ext cx="26967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Martin </a:t>
            </a:r>
            <a:r>
              <a:rPr lang="en-US" b="0" dirty="0" err="1"/>
              <a:t>Pechigris</a:t>
            </a:r>
            <a:endParaRPr lang="en-US" b="0" dirty="0"/>
          </a:p>
        </p:txBody>
      </p:sp>
      <p:grpSp>
        <p:nvGrpSpPr>
          <p:cNvPr id="34" name="Group 33"/>
          <p:cNvGrpSpPr/>
          <p:nvPr/>
        </p:nvGrpSpPr>
        <p:grpSpPr>
          <a:xfrm>
            <a:off x="6510528" y="2802709"/>
            <a:ext cx="1975104" cy="1975104"/>
            <a:chOff x="2957513" y="1812925"/>
            <a:chExt cx="3233737" cy="3233738"/>
          </a:xfrm>
        </p:grpSpPr>
        <p:pic>
          <p:nvPicPr>
            <p:cNvPr id="35" name="Picture 34" descr="Progne_chalybea_Gray-Breasted_Martin_500.jp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2975917" y="1826053"/>
              <a:ext cx="3199027" cy="3199027"/>
            </a:xfrm>
            <a:prstGeom prst="rect">
              <a:avLst/>
            </a:prstGeom>
          </p:spPr>
        </p:pic>
        <p:sp>
          <p:nvSpPr>
            <p:cNvPr id="36"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37" name="Group 36"/>
          <p:cNvGrpSpPr/>
          <p:nvPr/>
        </p:nvGrpSpPr>
        <p:grpSpPr>
          <a:xfrm>
            <a:off x="3621024" y="2807208"/>
            <a:ext cx="1975104" cy="1975104"/>
            <a:chOff x="2957513" y="1812925"/>
            <a:chExt cx="3233737" cy="3233738"/>
          </a:xfrm>
        </p:grpSpPr>
        <p:pic>
          <p:nvPicPr>
            <p:cNvPr id="38" name="Picture 37" descr="Coragyps_atratus_Black_Vulture_500.jpg"/>
            <p:cNvPicPr>
              <a:picLocks noChangeAspect="1"/>
            </p:cNvPicPr>
            <p:nvPr/>
          </p:nvPicPr>
          <p:blipFill>
            <a:blip r:embed="rId5" cstate="print">
              <a:extLst>
                <a:ext uri="{28A0092B-C50C-407E-A947-70E740481C1C}">
                  <a14:useLocalDpi xmlns="" xmlns:a14="http://schemas.microsoft.com/office/drawing/2010/main"/>
                </a:ext>
              </a:extLst>
            </a:blip>
            <a:stretch>
              <a:fillRect/>
            </a:stretch>
          </p:blipFill>
          <p:spPr>
            <a:xfrm>
              <a:off x="2982783" y="1839783"/>
              <a:ext cx="3205893" cy="3205893"/>
            </a:xfrm>
            <a:prstGeom prst="rect">
              <a:avLst/>
            </a:prstGeom>
          </p:spPr>
        </p:pic>
        <p:sp>
          <p:nvSpPr>
            <p:cNvPr id="39"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40" name="Group 39"/>
          <p:cNvGrpSpPr/>
          <p:nvPr/>
        </p:nvGrpSpPr>
        <p:grpSpPr>
          <a:xfrm>
            <a:off x="731520" y="2807208"/>
            <a:ext cx="1975104" cy="1975104"/>
            <a:chOff x="2951891" y="1812925"/>
            <a:chExt cx="3239360" cy="3233738"/>
          </a:xfrm>
        </p:grpSpPr>
        <p:pic>
          <p:nvPicPr>
            <p:cNvPr id="41" name="Picture 40" descr="Tyrannus_melancholicus_Tropical_Kingbird_Karl_Kaufman_500.jpg"/>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2951891" y="1822621"/>
              <a:ext cx="3219623" cy="3219623"/>
            </a:xfrm>
            <a:prstGeom prst="rect">
              <a:avLst/>
            </a:prstGeom>
          </p:spPr>
        </p:pic>
        <p:sp>
          <p:nvSpPr>
            <p:cNvPr id="42" name="Rectangle 7"/>
            <p:cNvSpPr>
              <a:spLocks noChangeArrowheads="1"/>
            </p:cNvSpPr>
            <p:nvPr/>
          </p:nvSpPr>
          <p:spPr bwMode="auto">
            <a:xfrm>
              <a:off x="2957513" y="1812925"/>
              <a:ext cx="3233738"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43" name="Sound 4">
            <a:hlinkClick r:id="" action="ppaction://media"/>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extLst>
              <a:ext uri="{28A0092B-C50C-407E-A947-70E740481C1C}">
                <a14:useLocalDpi xmlns="" xmlns:a14="http://schemas.microsoft.com/office/drawing/2010/main" val="0"/>
              </a:ext>
            </a:extLst>
          </a:blip>
          <a:stretch>
            <a:fillRect/>
          </a:stretch>
        </p:blipFill>
        <p:spPr>
          <a:xfrm>
            <a:off x="758952" y="5715000"/>
            <a:ext cx="301752" cy="301752"/>
          </a:xfrm>
          <a:prstGeom prst="rect">
            <a:avLst/>
          </a:prstGeom>
        </p:spPr>
      </p:pic>
      <p:sp>
        <p:nvSpPr>
          <p:cNvPr id="19" name="Rectangle 29"/>
          <p:cNvSpPr>
            <a:spLocks noGrp="1" noChangeArrowheads="1"/>
          </p:cNvSpPr>
          <p:nvPr>
            <p:ph type="title"/>
          </p:nvPr>
        </p:nvSpPr>
        <p:spPr>
          <a:xfrm>
            <a:off x="447675" y="157163"/>
            <a:ext cx="8229600" cy="1143000"/>
          </a:xfrm>
          <a:noFill/>
        </p:spPr>
        <p:txBody>
          <a:bodyPr/>
          <a:lstStyle/>
          <a:p>
            <a:pPr eaLnBrk="1" hangingPunct="1"/>
            <a:r>
              <a:rPr lang="en-US" dirty="0">
                <a:latin typeface="Arial" charset="0"/>
              </a:rPr>
              <a:t>Canto de </a:t>
            </a:r>
            <a:r>
              <a:rPr lang="en-US" dirty="0" err="1" smtClean="0">
                <a:latin typeface="Arial" charset="0"/>
              </a:rPr>
              <a:t>ave</a:t>
            </a:r>
            <a:r>
              <a:rPr lang="en-US" dirty="0" smtClean="0">
                <a:latin typeface="Arial" charset="0"/>
              </a:rPr>
              <a:t> 7</a:t>
            </a:r>
            <a:endParaRPr lang="en-US" dirty="0">
              <a:latin typeface="Arial" charset="0"/>
            </a:endParaRPr>
          </a:p>
        </p:txBody>
      </p:sp>
      <p:sp>
        <p:nvSpPr>
          <p:cNvPr id="20"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dirty="0">
                <a:latin typeface="Arial" charset="0"/>
              </a:rPr>
              <a:t> </a:t>
            </a:r>
            <a:r>
              <a:rPr lang="es-ES" sz="2400" dirty="0" smtClean="0">
                <a:latin typeface="Arial" charset="0"/>
              </a:rPr>
              <a:t>¿Cuál ave escucha?</a:t>
            </a:r>
            <a:r>
              <a:rPr lang="en-US" sz="2400" dirty="0" smtClean="0">
                <a:latin typeface="Arial" charset="0"/>
              </a:rPr>
              <a:t> </a:t>
            </a:r>
            <a:endParaRPr lang="en-US" sz="2400" dirty="0">
              <a:latin typeface="Arial" charset="0"/>
            </a:endParaRPr>
          </a:p>
        </p:txBody>
      </p:sp>
    </p:spTree>
    <p:extLst>
      <p:ext uri="{BB962C8B-B14F-4D97-AF65-F5344CB8AC3E}">
        <p14:creationId xmlns="" xmlns:p14="http://schemas.microsoft.com/office/powerpoint/2010/main" val="3168480712"/>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31" fill="hold"/>
                                        <p:tgtEl>
                                          <p:spTgt spid="43"/>
                                        </p:tgtEl>
                                      </p:cBhvr>
                                    </p:cmd>
                                  </p:childTnLst>
                                </p:cTn>
                              </p:par>
                            </p:childTnLst>
                          </p:cTn>
                        </p:par>
                      </p:childTnLst>
                    </p:cTn>
                  </p:par>
                </p:childTnLst>
              </p:cTn>
              <p:nextCondLst>
                <p:cond evt="onClick" delay="0">
                  <p:tgtEl>
                    <p:spTgt spid="43"/>
                  </p:tgtEl>
                </p:cond>
              </p:nextCondLst>
            </p:seq>
            <p:audio>
              <p:cMediaNode vol="80000">
                <p:cTn id="7" fill="hold" display="0">
                  <p:stCondLst>
                    <p:cond delay="indefinite"/>
                  </p:stCondLst>
                  <p:endCondLst>
                    <p:cond evt="onStopAudio" delay="0">
                      <p:tgtEl>
                        <p:sldTgt/>
                      </p:tgtEl>
                    </p:cond>
                  </p:endCondLst>
                </p:cTn>
                <p:tgtEl>
                  <p:spTgt spid="4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12"/>
          <p:cNvSpPr txBox="1">
            <a:spLocks noChangeArrowheads="1"/>
          </p:cNvSpPr>
          <p:nvPr/>
        </p:nvSpPr>
        <p:spPr bwMode="auto">
          <a:xfrm>
            <a:off x="2999941" y="2051050"/>
            <a:ext cx="320589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err="1"/>
              <a:t>Tortolita</a:t>
            </a:r>
            <a:r>
              <a:rPr lang="en-US" b="0" dirty="0"/>
              <a:t> </a:t>
            </a:r>
            <a:r>
              <a:rPr lang="en-US" b="0" dirty="0" err="1" smtClean="0"/>
              <a:t>Rojiza</a:t>
            </a:r>
            <a:endParaRPr lang="en-US" b="0" dirty="0"/>
          </a:p>
        </p:txBody>
      </p:sp>
      <p:sp>
        <p:nvSpPr>
          <p:cNvPr id="23557" name="Text Box 13"/>
          <p:cNvSpPr txBox="1">
            <a:spLocks noChangeArrowheads="1"/>
          </p:cNvSpPr>
          <p:nvPr/>
        </p:nvSpPr>
        <p:spPr bwMode="auto">
          <a:xfrm>
            <a:off x="6123460" y="2051050"/>
            <a:ext cx="26967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err="1"/>
              <a:t>Tirano</a:t>
            </a:r>
            <a:r>
              <a:rPr lang="en-US" b="0" dirty="0"/>
              <a:t> Tropical</a:t>
            </a:r>
          </a:p>
        </p:txBody>
      </p:sp>
      <p:grpSp>
        <p:nvGrpSpPr>
          <p:cNvPr id="40" name="Group 39"/>
          <p:cNvGrpSpPr/>
          <p:nvPr/>
        </p:nvGrpSpPr>
        <p:grpSpPr>
          <a:xfrm>
            <a:off x="6511736" y="2807208"/>
            <a:ext cx="1975104" cy="1975104"/>
            <a:chOff x="2951891" y="1812925"/>
            <a:chExt cx="3239360" cy="3233738"/>
          </a:xfrm>
        </p:grpSpPr>
        <p:pic>
          <p:nvPicPr>
            <p:cNvPr id="41" name="Picture 40" descr="Tyrannus_melancholicus_Tropical_Kingbird_Karl_Kaufman_500.jp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2951891" y="1822621"/>
              <a:ext cx="3219623" cy="3219623"/>
            </a:xfrm>
            <a:prstGeom prst="rect">
              <a:avLst/>
            </a:prstGeom>
          </p:spPr>
        </p:pic>
        <p:sp>
          <p:nvSpPr>
            <p:cNvPr id="42" name="Rectangle 7"/>
            <p:cNvSpPr>
              <a:spLocks noChangeArrowheads="1"/>
            </p:cNvSpPr>
            <p:nvPr/>
          </p:nvSpPr>
          <p:spPr bwMode="auto">
            <a:xfrm>
              <a:off x="2957513" y="1812925"/>
              <a:ext cx="3233738"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19" name="Group 18"/>
          <p:cNvGrpSpPr/>
          <p:nvPr/>
        </p:nvGrpSpPr>
        <p:grpSpPr>
          <a:xfrm>
            <a:off x="3621024" y="2807208"/>
            <a:ext cx="1975104" cy="1975104"/>
            <a:chOff x="2957513" y="1812925"/>
            <a:chExt cx="3233737" cy="3233738"/>
          </a:xfrm>
        </p:grpSpPr>
        <p:pic>
          <p:nvPicPr>
            <p:cNvPr id="20" name="Picture 19" descr="Columbina_talpacoti_Ruddy_Ground-Dove_500.jpg"/>
            <p:cNvPicPr>
              <a:picLocks noChangeAspect="1"/>
            </p:cNvPicPr>
            <p:nvPr/>
          </p:nvPicPr>
          <p:blipFill>
            <a:blip r:embed="rId5" cstate="screen">
              <a:extLst>
                <a:ext uri="{28A0092B-C50C-407E-A947-70E740481C1C}">
                  <a14:useLocalDpi xmlns="" xmlns:a14="http://schemas.microsoft.com/office/drawing/2010/main"/>
                </a:ext>
              </a:extLst>
            </a:blip>
            <a:stretch>
              <a:fillRect/>
            </a:stretch>
          </p:blipFill>
          <p:spPr>
            <a:xfrm>
              <a:off x="2969053" y="1819188"/>
              <a:ext cx="3212757" cy="3212757"/>
            </a:xfrm>
            <a:prstGeom prst="rect">
              <a:avLst/>
            </a:prstGeom>
          </p:spPr>
        </p:pic>
        <p:sp>
          <p:nvSpPr>
            <p:cNvPr id="21" name="Rectangle 8"/>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25" name="Tyrannus_melancholicus_Tropical_Kingbird_Tirano_Tropical.mp3">
            <a:hlinkClick r:id="" action="ppaction://media"/>
          </p:cNvPr>
          <p:cNvPicPr>
            <a:picLocks noChangeAspect="1"/>
          </p:cNvPicPr>
          <p:nvPr>
            <a:audioFile r:link="rId1"/>
            <p:extLst>
              <p:ext uri="{DAA4B4D4-6D71-4841-9C94-3DE7FCFB9230}">
                <p14:media xmlns="" xmlns:p14="http://schemas.microsoft.com/office/powerpoint/2010/main" r:embed="rId6"/>
              </p:ext>
            </p:extLst>
          </p:nvPr>
        </p:nvPicPr>
        <p:blipFill>
          <a:blip r:embed="rId7" cstate="print">
            <a:extLst>
              <a:ext uri="{28A0092B-C50C-407E-A947-70E740481C1C}">
                <a14:useLocalDpi xmlns="" xmlns:a14="http://schemas.microsoft.com/office/drawing/2010/main" val="0"/>
              </a:ext>
            </a:extLst>
          </a:blip>
          <a:stretch>
            <a:fillRect/>
          </a:stretch>
        </p:blipFill>
        <p:spPr>
          <a:xfrm>
            <a:off x="758952" y="5715000"/>
            <a:ext cx="301752" cy="301752"/>
          </a:xfrm>
          <a:prstGeom prst="rect">
            <a:avLst/>
          </a:prstGeom>
        </p:spPr>
      </p:pic>
      <p:sp>
        <p:nvSpPr>
          <p:cNvPr id="26" name="Rectangle 29"/>
          <p:cNvSpPr>
            <a:spLocks noGrp="1" noChangeArrowheads="1"/>
          </p:cNvSpPr>
          <p:nvPr>
            <p:ph type="title"/>
          </p:nvPr>
        </p:nvSpPr>
        <p:spPr>
          <a:xfrm>
            <a:off x="447675" y="147892"/>
            <a:ext cx="8229600" cy="1143000"/>
          </a:xfrm>
          <a:noFill/>
        </p:spPr>
        <p:txBody>
          <a:bodyPr/>
          <a:lstStyle/>
          <a:p>
            <a:pPr eaLnBrk="1" hangingPunct="1"/>
            <a:r>
              <a:rPr lang="en-US" dirty="0">
                <a:latin typeface="Arial" charset="0"/>
              </a:rPr>
              <a:t>Canto de </a:t>
            </a:r>
            <a:r>
              <a:rPr lang="en-US" dirty="0" err="1" smtClean="0">
                <a:latin typeface="Arial" charset="0"/>
              </a:rPr>
              <a:t>ave</a:t>
            </a:r>
            <a:r>
              <a:rPr lang="en-US" dirty="0" smtClean="0">
                <a:latin typeface="Arial" charset="0"/>
              </a:rPr>
              <a:t> 8</a:t>
            </a:r>
            <a:endParaRPr lang="en-US" dirty="0">
              <a:latin typeface="Arial" charset="0"/>
            </a:endParaRPr>
          </a:p>
        </p:txBody>
      </p:sp>
      <p:sp>
        <p:nvSpPr>
          <p:cNvPr id="27" name="Rectangle 30"/>
          <p:cNvSpPr>
            <a:spLocks noGrp="1" noChangeArrowheads="1"/>
          </p:cNvSpPr>
          <p:nvPr>
            <p:ph type="body" sz="half" idx="1"/>
          </p:nvPr>
        </p:nvSpPr>
        <p:spPr>
          <a:xfrm>
            <a:off x="2349500" y="1352550"/>
            <a:ext cx="4038600" cy="454025"/>
          </a:xfrm>
          <a:noFill/>
        </p:spPr>
        <p:txBody>
          <a:bodyPr/>
          <a:lstStyle/>
          <a:p>
            <a:pPr eaLnBrk="1" hangingPunct="1">
              <a:lnSpc>
                <a:spcPct val="90000"/>
              </a:lnSpc>
              <a:buFontTx/>
              <a:buNone/>
            </a:pPr>
            <a:r>
              <a:rPr lang="en-US" sz="2400" dirty="0">
                <a:latin typeface="Arial" charset="0"/>
              </a:rPr>
              <a:t> </a:t>
            </a:r>
            <a:r>
              <a:rPr lang="es-ES" sz="2400" dirty="0" smtClean="0">
                <a:latin typeface="Arial" charset="0"/>
              </a:rPr>
              <a:t>¿Cuál ave escucha?</a:t>
            </a:r>
            <a:r>
              <a:rPr lang="en-US" sz="2400" dirty="0" smtClean="0">
                <a:latin typeface="Arial" charset="0"/>
              </a:rPr>
              <a:t> </a:t>
            </a:r>
            <a:endParaRPr lang="en-US" sz="2400" dirty="0">
              <a:latin typeface="Arial" charset="0"/>
            </a:endParaRPr>
          </a:p>
        </p:txBody>
      </p:sp>
      <p:sp>
        <p:nvSpPr>
          <p:cNvPr id="28" name="Text Box 12"/>
          <p:cNvSpPr txBox="1">
            <a:spLocks noChangeArrowheads="1"/>
          </p:cNvSpPr>
          <p:nvPr/>
        </p:nvSpPr>
        <p:spPr bwMode="auto">
          <a:xfrm>
            <a:off x="130425" y="2051050"/>
            <a:ext cx="320589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A</a:t>
            </a:r>
            <a:r>
              <a:rPr lang="en-US" b="0" dirty="0" smtClean="0"/>
              <a:t>. </a:t>
            </a:r>
            <a:r>
              <a:rPr lang="en-US" b="0" dirty="0" err="1"/>
              <a:t>Azulejo</a:t>
            </a:r>
            <a:endParaRPr lang="en-US" b="0" dirty="0"/>
          </a:p>
        </p:txBody>
      </p:sp>
      <p:grpSp>
        <p:nvGrpSpPr>
          <p:cNvPr id="29" name="Group 28"/>
          <p:cNvGrpSpPr/>
          <p:nvPr/>
        </p:nvGrpSpPr>
        <p:grpSpPr>
          <a:xfrm>
            <a:off x="731520" y="2807208"/>
            <a:ext cx="1975104" cy="1975104"/>
            <a:chOff x="2957513" y="1812926"/>
            <a:chExt cx="3233738" cy="3233738"/>
          </a:xfrm>
        </p:grpSpPr>
        <p:pic>
          <p:nvPicPr>
            <p:cNvPr id="30" name="Picture 29" descr="Thraupis_episcopus_Blue-gray_Tanager_500.jpg"/>
            <p:cNvPicPr>
              <a:picLocks noChangeAspect="1"/>
            </p:cNvPicPr>
            <p:nvPr/>
          </p:nvPicPr>
          <p:blipFill>
            <a:blip r:embed="rId8" cstate="screen">
              <a:extLst>
                <a:ext uri="{28A0092B-C50C-407E-A947-70E740481C1C}">
                  <a14:useLocalDpi xmlns="" xmlns:a14="http://schemas.microsoft.com/office/drawing/2010/main"/>
                </a:ext>
              </a:extLst>
            </a:blip>
            <a:stretch>
              <a:fillRect/>
            </a:stretch>
          </p:blipFill>
          <p:spPr>
            <a:xfrm>
              <a:off x="2965621" y="1822622"/>
              <a:ext cx="3223054" cy="3223054"/>
            </a:xfrm>
            <a:prstGeom prst="rect">
              <a:avLst/>
            </a:prstGeom>
          </p:spPr>
        </p:pic>
        <p:sp>
          <p:nvSpPr>
            <p:cNvPr id="31" name="Rectangle 7"/>
            <p:cNvSpPr>
              <a:spLocks noChangeArrowheads="1"/>
            </p:cNvSpPr>
            <p:nvPr/>
          </p:nvSpPr>
          <p:spPr bwMode="auto">
            <a:xfrm>
              <a:off x="2957513" y="1812926"/>
              <a:ext cx="3233738"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spTree>
    <p:extLst>
      <p:ext uri="{BB962C8B-B14F-4D97-AF65-F5344CB8AC3E}">
        <p14:creationId xmlns="" xmlns:p14="http://schemas.microsoft.com/office/powerpoint/2010/main" val="477873919"/>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871" fill="hold"/>
                                        <p:tgtEl>
                                          <p:spTgt spid="25"/>
                                        </p:tgtEl>
                                      </p:cBhvr>
                                    </p:cmd>
                                  </p:childTnLst>
                                </p:cTn>
                              </p:par>
                            </p:childTnLst>
                          </p:cTn>
                        </p:par>
                      </p:childTnLst>
                    </p:cTn>
                  </p:par>
                </p:childTnLst>
              </p:cTn>
              <p:nextCondLst>
                <p:cond evt="onClick" delay="0">
                  <p:tgtEl>
                    <p:spTgt spid="25"/>
                  </p:tgtEl>
                </p:cond>
              </p:nextCondLst>
            </p:seq>
            <p:audio>
              <p:cMediaNode vol="80000">
                <p:cTn id="7" fill="hold" display="0">
                  <p:stCondLst>
                    <p:cond delay="indefinite"/>
                  </p:stCondLst>
                  <p:endCondLst>
                    <p:cond evt="onStopAudio" delay="0">
                      <p:tgtEl>
                        <p:sldTgt/>
                      </p:tgtEl>
                    </p:cond>
                  </p:endCondLst>
                </p:cTn>
                <p:tgtEl>
                  <p:spTgt spid="2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ext Box 11"/>
          <p:cNvSpPr txBox="1">
            <a:spLocks noChangeArrowheads="1"/>
          </p:cNvSpPr>
          <p:nvPr/>
        </p:nvSpPr>
        <p:spPr bwMode="auto">
          <a:xfrm>
            <a:off x="6411786" y="2055813"/>
            <a:ext cx="2107515" cy="7848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err="1"/>
              <a:t>Mirlo</a:t>
            </a:r>
            <a:r>
              <a:rPr lang="en-US" b="0" dirty="0"/>
              <a:t> </a:t>
            </a:r>
            <a:r>
              <a:rPr lang="en-US" b="0" dirty="0" err="1"/>
              <a:t>Pardo</a:t>
            </a:r>
            <a:endParaRPr lang="en-US" b="0" dirty="0"/>
          </a:p>
          <a:p>
            <a:pPr algn="ctr" eaLnBrk="1" hangingPunct="1">
              <a:spcBef>
                <a:spcPct val="50000"/>
              </a:spcBef>
            </a:pPr>
            <a:endParaRPr lang="en-US" b="0" dirty="0"/>
          </a:p>
        </p:txBody>
      </p:sp>
      <p:sp>
        <p:nvSpPr>
          <p:cNvPr id="31748" name="Text Box 12"/>
          <p:cNvSpPr txBox="1">
            <a:spLocks noChangeArrowheads="1"/>
          </p:cNvSpPr>
          <p:nvPr/>
        </p:nvSpPr>
        <p:spPr bwMode="auto">
          <a:xfrm>
            <a:off x="3322595" y="2055813"/>
            <a:ext cx="251254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err="1" smtClean="0"/>
              <a:t>Chango</a:t>
            </a:r>
            <a:endParaRPr lang="en-US" b="0" dirty="0"/>
          </a:p>
        </p:txBody>
      </p:sp>
      <p:sp>
        <p:nvSpPr>
          <p:cNvPr id="17" name="Text Box 12"/>
          <p:cNvSpPr txBox="1">
            <a:spLocks noChangeArrowheads="1"/>
          </p:cNvSpPr>
          <p:nvPr/>
        </p:nvSpPr>
        <p:spPr bwMode="auto">
          <a:xfrm>
            <a:off x="171615" y="2051050"/>
            <a:ext cx="320589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A</a:t>
            </a:r>
            <a:r>
              <a:rPr lang="en-US" b="0" dirty="0" smtClean="0"/>
              <a:t>. </a:t>
            </a:r>
            <a:r>
              <a:rPr lang="en-US" b="0" dirty="0" err="1"/>
              <a:t>Perico</a:t>
            </a:r>
            <a:r>
              <a:rPr lang="en-US" b="0" dirty="0"/>
              <a:t> </a:t>
            </a:r>
            <a:r>
              <a:rPr lang="en-US" b="0" dirty="0" err="1"/>
              <a:t>Barbinaranja</a:t>
            </a:r>
            <a:endParaRPr lang="en-US" b="0" dirty="0"/>
          </a:p>
        </p:txBody>
      </p:sp>
      <p:grpSp>
        <p:nvGrpSpPr>
          <p:cNvPr id="18" name="Group 17"/>
          <p:cNvGrpSpPr/>
          <p:nvPr/>
        </p:nvGrpSpPr>
        <p:grpSpPr>
          <a:xfrm>
            <a:off x="731520" y="2807208"/>
            <a:ext cx="1975104" cy="1975104"/>
            <a:chOff x="2955323" y="1805459"/>
            <a:chExt cx="3235927" cy="3241204"/>
          </a:xfrm>
        </p:grpSpPr>
        <p:pic>
          <p:nvPicPr>
            <p:cNvPr id="19" name="Picture 18" descr="Brotogeris_jugularis_Perico_Barbinaranjas_500.jp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2955323" y="1805459"/>
              <a:ext cx="3233352" cy="3233352"/>
            </a:xfrm>
            <a:prstGeom prst="rect">
              <a:avLst/>
            </a:prstGeom>
          </p:spPr>
        </p:pic>
        <p:sp>
          <p:nvSpPr>
            <p:cNvPr id="20" name="Rectangle 6"/>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21" name="Group 20"/>
          <p:cNvGrpSpPr/>
          <p:nvPr/>
        </p:nvGrpSpPr>
        <p:grpSpPr>
          <a:xfrm>
            <a:off x="3621024" y="2807724"/>
            <a:ext cx="1971202" cy="1971203"/>
            <a:chOff x="2957513" y="1812925"/>
            <a:chExt cx="3233737" cy="3233738"/>
          </a:xfrm>
        </p:grpSpPr>
        <p:pic>
          <p:nvPicPr>
            <p:cNvPr id="22" name="Picture 21" descr="Quiscalus_mexicanus_Great-tailed_Grackle_Karl_Kaufman_500.jpg"/>
            <p:cNvPicPr>
              <a:picLocks noChangeAspect="1"/>
            </p:cNvPicPr>
            <p:nvPr/>
          </p:nvPicPr>
          <p:blipFill>
            <a:blip r:embed="rId5" cstate="screen">
              <a:extLst>
                <a:ext uri="{28A0092B-C50C-407E-A947-70E740481C1C}">
                  <a14:useLocalDpi xmlns="" xmlns:a14="http://schemas.microsoft.com/office/drawing/2010/main"/>
                </a:ext>
              </a:extLst>
            </a:blip>
            <a:stretch>
              <a:fillRect/>
            </a:stretch>
          </p:blipFill>
          <p:spPr>
            <a:xfrm>
              <a:off x="2975918" y="1819188"/>
              <a:ext cx="3212757" cy="3212757"/>
            </a:xfrm>
            <a:prstGeom prst="rect">
              <a:avLst/>
            </a:prstGeom>
          </p:spPr>
        </p:pic>
        <p:sp>
          <p:nvSpPr>
            <p:cNvPr id="23"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3" name="Group 2"/>
          <p:cNvGrpSpPr/>
          <p:nvPr/>
        </p:nvGrpSpPr>
        <p:grpSpPr>
          <a:xfrm>
            <a:off x="6510528" y="2807208"/>
            <a:ext cx="1989934" cy="1975104"/>
            <a:chOff x="6510528" y="2807208"/>
            <a:chExt cx="1989934" cy="1975104"/>
          </a:xfrm>
        </p:grpSpPr>
        <p:pic>
          <p:nvPicPr>
            <p:cNvPr id="25" name="Picture 24" descr="Turdus_grayi_Clay-colored_Robin_Karl_Kaufman_500.jpg"/>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6533979" y="2807208"/>
              <a:ext cx="1966483" cy="1966117"/>
            </a:xfrm>
            <a:prstGeom prst="rect">
              <a:avLst/>
            </a:prstGeom>
          </p:spPr>
        </p:pic>
        <p:sp>
          <p:nvSpPr>
            <p:cNvPr id="26" name="Rectangle 7"/>
            <p:cNvSpPr>
              <a:spLocks noChangeArrowheads="1"/>
            </p:cNvSpPr>
            <p:nvPr/>
          </p:nvSpPr>
          <p:spPr bwMode="auto">
            <a:xfrm>
              <a:off x="6510528" y="2807575"/>
              <a:ext cx="1975104" cy="1974737"/>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2" name="Turdus_grayi_Clay-colored_Robin_Mirlo_Pardo.mp3">
            <a:hlinkClick r:id="" action="ppaction://media"/>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extLst>
              <a:ext uri="{28A0092B-C50C-407E-A947-70E740481C1C}">
                <a14:useLocalDpi xmlns="" xmlns:a14="http://schemas.microsoft.com/office/drawing/2010/main" val="0"/>
              </a:ext>
            </a:extLst>
          </a:blip>
          <a:stretch>
            <a:fillRect/>
          </a:stretch>
        </p:blipFill>
        <p:spPr>
          <a:xfrm>
            <a:off x="758952" y="5715000"/>
            <a:ext cx="301752" cy="301752"/>
          </a:xfrm>
          <a:prstGeom prst="rect">
            <a:avLst/>
          </a:prstGeom>
        </p:spPr>
      </p:pic>
      <p:sp>
        <p:nvSpPr>
          <p:cNvPr id="27" name="Rectangle 29"/>
          <p:cNvSpPr>
            <a:spLocks noGrp="1" noChangeArrowheads="1"/>
          </p:cNvSpPr>
          <p:nvPr>
            <p:ph type="title"/>
          </p:nvPr>
        </p:nvSpPr>
        <p:spPr>
          <a:xfrm>
            <a:off x="447675" y="157163"/>
            <a:ext cx="8229600" cy="1143000"/>
          </a:xfrm>
          <a:noFill/>
        </p:spPr>
        <p:txBody>
          <a:bodyPr/>
          <a:lstStyle/>
          <a:p>
            <a:pPr eaLnBrk="1" hangingPunct="1"/>
            <a:r>
              <a:rPr lang="en-US" dirty="0">
                <a:latin typeface="Arial" charset="0"/>
              </a:rPr>
              <a:t>Canto de </a:t>
            </a:r>
            <a:r>
              <a:rPr lang="en-US" dirty="0" err="1" smtClean="0">
                <a:latin typeface="Arial" charset="0"/>
              </a:rPr>
              <a:t>ave</a:t>
            </a:r>
            <a:r>
              <a:rPr lang="en-US" dirty="0" smtClean="0">
                <a:latin typeface="Arial" charset="0"/>
              </a:rPr>
              <a:t> 9</a:t>
            </a:r>
            <a:endParaRPr lang="en-US" dirty="0">
              <a:latin typeface="Arial" charset="0"/>
            </a:endParaRPr>
          </a:p>
        </p:txBody>
      </p:sp>
      <p:sp>
        <p:nvSpPr>
          <p:cNvPr id="28" name="Rectangle 30"/>
          <p:cNvSpPr txBox="1">
            <a:spLocks noChangeArrowheads="1"/>
          </p:cNvSpPr>
          <p:nvPr/>
        </p:nvSpPr>
        <p:spPr bwMode="auto">
          <a:xfrm>
            <a:off x="2349500" y="1352550"/>
            <a:ext cx="4038600"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eaLnBrk="1" hangingPunct="1">
              <a:lnSpc>
                <a:spcPct val="90000"/>
              </a:lnSpc>
              <a:buFontTx/>
              <a:buNone/>
            </a:pPr>
            <a:r>
              <a:rPr lang="en-US" sz="2400" dirty="0" smtClean="0">
                <a:latin typeface="Arial" charset="0"/>
              </a:rPr>
              <a:t> </a:t>
            </a:r>
            <a:r>
              <a:rPr lang="es-ES" sz="2400" b="0" dirty="0" smtClean="0">
                <a:latin typeface="Arial" charset="0"/>
              </a:rPr>
              <a:t>¿Cuál ave escucha?</a:t>
            </a:r>
            <a:r>
              <a:rPr lang="en-US" sz="2400" b="0" dirty="0" smtClean="0">
                <a:latin typeface="Arial" charset="0"/>
              </a:rPr>
              <a:t>  </a:t>
            </a:r>
            <a:endParaRPr lang="en-US" sz="2400" b="0" dirty="0">
              <a:latin typeface="Arial" charset="0"/>
            </a:endParaRPr>
          </a:p>
        </p:txBody>
      </p:sp>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151"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25" descr="en00754_"/>
          <p:cNvPicPr>
            <a:picLocks noGrp="1" noChangeAspect="1" noChangeArrowheads="1"/>
          </p:cNvPicPr>
          <p:nvPr>
            <p:ph sz="quarter" idx="1"/>
          </p:nvPr>
        </p:nvPicPr>
        <p:blipFill>
          <a:blip r:embed="rId3" cstate="screen">
            <a:extLst>
              <a:ext uri="{28A0092B-C50C-407E-A947-70E740481C1C}">
                <a14:useLocalDpi xmlns="" xmlns:a14="http://schemas.microsoft.com/office/drawing/2010/main"/>
              </a:ext>
            </a:extLst>
          </a:blip>
          <a:srcRect/>
          <a:stretch>
            <a:fillRect/>
          </a:stretch>
        </p:blipFill>
        <p:spPr>
          <a:xfrm>
            <a:off x="2459038" y="2667000"/>
            <a:ext cx="333375" cy="488950"/>
          </a:xfrm>
          <a:noFill/>
        </p:spPr>
      </p:pic>
      <p:pic>
        <p:nvPicPr>
          <p:cNvPr id="5125" name="Picture 17" descr="j0115906"/>
          <p:cNvPicPr>
            <a:picLocks noGrp="1" noChangeAspect="1" noChangeArrowheads="1"/>
          </p:cNvPicPr>
          <p:nvPr>
            <p:ph sz="quarter" idx="2"/>
          </p:nvPr>
        </p:nvPicPr>
        <p:blipFill>
          <a:blip r:embed="rId4" cstate="screen">
            <a:extLst>
              <a:ext uri="{28A0092B-C50C-407E-A947-70E740481C1C}">
                <a14:useLocalDpi xmlns="" xmlns:a14="http://schemas.microsoft.com/office/drawing/2010/main"/>
              </a:ext>
            </a:extLst>
          </a:blip>
          <a:srcRect/>
          <a:stretch>
            <a:fillRect/>
          </a:stretch>
        </p:blipFill>
        <p:spPr>
          <a:xfrm>
            <a:off x="503238" y="1179513"/>
            <a:ext cx="2971800" cy="2203450"/>
          </a:xfrm>
          <a:noFill/>
        </p:spPr>
      </p:pic>
      <p:pic>
        <p:nvPicPr>
          <p:cNvPr id="5126" name="Picture 28" descr="en00754_"/>
          <p:cNvPicPr>
            <a:picLocks noGrp="1" noChangeAspect="1" noChangeArrowheads="1"/>
          </p:cNvPicPr>
          <p:nvPr>
            <p:ph sz="quarter" idx="4"/>
          </p:nvPr>
        </p:nvPicPr>
        <p:blipFill>
          <a:blip r:embed="rId3" cstate="screen">
            <a:extLst>
              <a:ext uri="{28A0092B-C50C-407E-A947-70E740481C1C}">
                <a14:useLocalDpi xmlns="" xmlns:a14="http://schemas.microsoft.com/office/drawing/2010/main"/>
              </a:ext>
            </a:extLst>
          </a:blip>
          <a:srcRect/>
          <a:stretch>
            <a:fillRect/>
          </a:stretch>
        </p:blipFill>
        <p:spPr>
          <a:xfrm>
            <a:off x="2889250" y="4068763"/>
            <a:ext cx="266700" cy="388937"/>
          </a:xfrm>
          <a:noFill/>
        </p:spPr>
      </p:pic>
      <p:pic>
        <p:nvPicPr>
          <p:cNvPr id="5127" name="Picture 31" descr="en00754_"/>
          <p:cNvPicPr>
            <a:picLocks noChangeAspect="1" noChangeArrowheads="1"/>
          </p:cNvPicPr>
          <p:nvPr/>
        </p:nvPicPr>
        <p:blipFill>
          <a:blip r:embed="rId3" cstate="screen">
            <a:extLst>
              <a:ext uri="{28A0092B-C50C-407E-A947-70E740481C1C}">
                <a14:useLocalDpi xmlns="" xmlns:a14="http://schemas.microsoft.com/office/drawing/2010/main"/>
              </a:ext>
            </a:extLst>
          </a:blip>
          <a:srcRect/>
          <a:stretch>
            <a:fillRect/>
          </a:stretch>
        </p:blipFill>
        <p:spPr bwMode="auto">
          <a:xfrm>
            <a:off x="3390900" y="2946400"/>
            <a:ext cx="2667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8" name="Picture 31" descr="en00754_"/>
          <p:cNvPicPr>
            <a:picLocks noChangeAspect="1" noChangeArrowheads="1"/>
          </p:cNvPicPr>
          <p:nvPr/>
        </p:nvPicPr>
        <p:blipFill>
          <a:blip r:embed="rId3" cstate="screen">
            <a:extLst>
              <a:ext uri="{28A0092B-C50C-407E-A947-70E740481C1C}">
                <a14:useLocalDpi xmlns="" xmlns:a14="http://schemas.microsoft.com/office/drawing/2010/main"/>
              </a:ext>
            </a:extLst>
          </a:blip>
          <a:srcRect/>
          <a:stretch>
            <a:fillRect/>
          </a:stretch>
        </p:blipFill>
        <p:spPr bwMode="auto">
          <a:xfrm>
            <a:off x="3579813" y="3495675"/>
            <a:ext cx="266700"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29" name="Picture 31" descr="en00754_"/>
          <p:cNvPicPr>
            <a:picLocks noChangeAspect="1" noChangeArrowheads="1"/>
          </p:cNvPicPr>
          <p:nvPr/>
        </p:nvPicPr>
        <p:blipFill>
          <a:blip r:embed="rId3" cstate="screen">
            <a:extLst>
              <a:ext uri="{28A0092B-C50C-407E-A947-70E740481C1C}">
                <a14:useLocalDpi xmlns="" xmlns:a14="http://schemas.microsoft.com/office/drawing/2010/main"/>
              </a:ext>
            </a:extLst>
          </a:blip>
          <a:srcRect/>
          <a:stretch>
            <a:fillRect/>
          </a:stretch>
        </p:blipFill>
        <p:spPr bwMode="auto">
          <a:xfrm>
            <a:off x="3984625" y="4538663"/>
            <a:ext cx="266700" cy="3889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10"/>
          <p:cNvSpPr txBox="1">
            <a:spLocks noChangeArrowheads="1"/>
          </p:cNvSpPr>
          <p:nvPr/>
        </p:nvSpPr>
        <p:spPr bwMode="auto">
          <a:xfrm>
            <a:off x="4964113" y="363538"/>
            <a:ext cx="3581400" cy="5632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spcBef>
                <a:spcPct val="50000"/>
              </a:spcBef>
            </a:pPr>
            <a:r>
              <a:rPr lang="es-ES" sz="2400" dirty="0"/>
              <a:t>Las aves "cantan" para atraer </a:t>
            </a:r>
            <a:r>
              <a:rPr lang="es-ES" sz="2400" dirty="0" smtClean="0"/>
              <a:t>a las </a:t>
            </a:r>
            <a:r>
              <a:rPr lang="es-ES" sz="2400" dirty="0"/>
              <a:t>compañeras y anunciar sus territorios. </a:t>
            </a:r>
            <a:r>
              <a:rPr lang="en-US" sz="2400" dirty="0"/>
              <a:t/>
            </a:r>
            <a:br>
              <a:rPr lang="en-US" sz="2400" dirty="0"/>
            </a:br>
            <a:endParaRPr lang="en-US" sz="2400" dirty="0"/>
          </a:p>
          <a:p>
            <a:pPr eaLnBrk="1" hangingPunct="1">
              <a:spcBef>
                <a:spcPct val="50000"/>
              </a:spcBef>
            </a:pPr>
            <a:r>
              <a:rPr lang="es-ES" sz="2400" dirty="0"/>
              <a:t>Las aves </a:t>
            </a:r>
            <a:r>
              <a:rPr lang="es-ES" sz="2400" dirty="0" smtClean="0"/>
              <a:t>“llaman" </a:t>
            </a:r>
            <a:r>
              <a:rPr lang="es-ES" sz="2400" dirty="0"/>
              <a:t>en estado de alarma o para anunciar la comida. </a:t>
            </a:r>
            <a:r>
              <a:rPr lang="en-US" sz="2400" dirty="0"/>
              <a:t/>
            </a:r>
            <a:br>
              <a:rPr lang="en-US" sz="2400" dirty="0"/>
            </a:br>
            <a:endParaRPr lang="en-US" sz="2400" dirty="0"/>
          </a:p>
          <a:p>
            <a:pPr eaLnBrk="1" hangingPunct="1">
              <a:spcBef>
                <a:spcPct val="50000"/>
              </a:spcBef>
            </a:pPr>
            <a:r>
              <a:rPr lang="es-ES" sz="2400" dirty="0"/>
              <a:t>Cada especie de ave tiene su propia canción y </a:t>
            </a:r>
            <a:r>
              <a:rPr lang="es-ES" sz="2400" dirty="0" smtClean="0"/>
              <a:t>llamado.</a:t>
            </a:r>
            <a:endParaRPr lang="en-US" sz="2400" b="0" dirty="0">
              <a:latin typeface="Verdana" charset="0"/>
            </a:endParaRPr>
          </a:p>
        </p:txBody>
      </p:sp>
      <p:sp>
        <p:nvSpPr>
          <p:cNvPr id="11" name="Text Box 11"/>
          <p:cNvSpPr txBox="1">
            <a:spLocks noChangeArrowheads="1"/>
          </p:cNvSpPr>
          <p:nvPr/>
        </p:nvSpPr>
        <p:spPr bwMode="auto">
          <a:xfrm>
            <a:off x="533400" y="325438"/>
            <a:ext cx="3184525"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spcBef>
                <a:spcPct val="50000"/>
              </a:spcBef>
            </a:pPr>
            <a:r>
              <a:rPr lang="es-ES" sz="3200" dirty="0"/>
              <a:t>¿Sabías que?</a:t>
            </a:r>
            <a:endParaRPr lang="en-US" sz="3200" dirty="0"/>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ext Box 11"/>
          <p:cNvSpPr txBox="1">
            <a:spLocks noChangeArrowheads="1"/>
          </p:cNvSpPr>
          <p:nvPr/>
        </p:nvSpPr>
        <p:spPr bwMode="auto">
          <a:xfrm>
            <a:off x="6266727" y="2055813"/>
            <a:ext cx="237319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C. </a:t>
            </a:r>
            <a:r>
              <a:rPr lang="en-US" b="0" dirty="0" err="1"/>
              <a:t>Bienteveo</a:t>
            </a:r>
            <a:r>
              <a:rPr lang="en-US" b="0" dirty="0"/>
              <a:t> Grande</a:t>
            </a:r>
          </a:p>
        </p:txBody>
      </p:sp>
      <p:sp>
        <p:nvSpPr>
          <p:cNvPr id="31748" name="Text Box 12"/>
          <p:cNvSpPr txBox="1">
            <a:spLocks noChangeArrowheads="1"/>
          </p:cNvSpPr>
          <p:nvPr/>
        </p:nvSpPr>
        <p:spPr bwMode="auto">
          <a:xfrm>
            <a:off x="3375765" y="2055813"/>
            <a:ext cx="251254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B. </a:t>
            </a:r>
            <a:r>
              <a:rPr lang="en-US" b="0" dirty="0" err="1"/>
              <a:t>Tirano</a:t>
            </a:r>
            <a:r>
              <a:rPr lang="en-US" b="0" dirty="0"/>
              <a:t> Tropical</a:t>
            </a:r>
          </a:p>
        </p:txBody>
      </p:sp>
      <p:sp>
        <p:nvSpPr>
          <p:cNvPr id="17" name="Text Box 12"/>
          <p:cNvSpPr txBox="1">
            <a:spLocks noChangeArrowheads="1"/>
          </p:cNvSpPr>
          <p:nvPr/>
        </p:nvSpPr>
        <p:spPr bwMode="auto">
          <a:xfrm>
            <a:off x="130425" y="2051050"/>
            <a:ext cx="320589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n-US" b="0" dirty="0"/>
              <a:t>A</a:t>
            </a:r>
            <a:r>
              <a:rPr lang="en-US" b="0" dirty="0" smtClean="0"/>
              <a:t>. </a:t>
            </a:r>
            <a:r>
              <a:rPr lang="en-US" b="0" dirty="0" err="1"/>
              <a:t>Azulejo</a:t>
            </a:r>
            <a:endParaRPr lang="en-US" b="0" dirty="0"/>
          </a:p>
        </p:txBody>
      </p:sp>
      <p:grpSp>
        <p:nvGrpSpPr>
          <p:cNvPr id="16" name="Group 15"/>
          <p:cNvGrpSpPr/>
          <p:nvPr/>
        </p:nvGrpSpPr>
        <p:grpSpPr>
          <a:xfrm>
            <a:off x="3621024" y="2808581"/>
            <a:ext cx="1975104" cy="1975104"/>
            <a:chOff x="2951891" y="1812925"/>
            <a:chExt cx="3239360" cy="3233738"/>
          </a:xfrm>
        </p:grpSpPr>
        <p:pic>
          <p:nvPicPr>
            <p:cNvPr id="27" name="Picture 26" descr="Tyrannus_melancholicus_Tropical_Kingbird_Karl_Kaufman_500.jp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2951891" y="1822621"/>
              <a:ext cx="3219623" cy="3219623"/>
            </a:xfrm>
            <a:prstGeom prst="rect">
              <a:avLst/>
            </a:prstGeom>
          </p:spPr>
        </p:pic>
        <p:sp>
          <p:nvSpPr>
            <p:cNvPr id="28" name="Rectangle 7"/>
            <p:cNvSpPr>
              <a:spLocks noChangeArrowheads="1"/>
            </p:cNvSpPr>
            <p:nvPr/>
          </p:nvSpPr>
          <p:spPr bwMode="auto">
            <a:xfrm>
              <a:off x="2957513" y="1812925"/>
              <a:ext cx="3233738"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32" name="Group 31"/>
          <p:cNvGrpSpPr/>
          <p:nvPr/>
        </p:nvGrpSpPr>
        <p:grpSpPr>
          <a:xfrm>
            <a:off x="6510528" y="2807208"/>
            <a:ext cx="1975104" cy="1975104"/>
            <a:chOff x="2955324" y="1805459"/>
            <a:chExt cx="3240217" cy="3241204"/>
          </a:xfrm>
        </p:grpSpPr>
        <p:pic>
          <p:nvPicPr>
            <p:cNvPr id="33" name="Picture 32" descr="Pitangus_sulphuratus_Great_Kiskadee_500.jpg"/>
            <p:cNvPicPr>
              <a:picLocks noChangeAspect="1"/>
            </p:cNvPicPr>
            <p:nvPr/>
          </p:nvPicPr>
          <p:blipFill>
            <a:blip r:embed="rId5" cstate="screen">
              <a:extLst>
                <a:ext uri="{28A0092B-C50C-407E-A947-70E740481C1C}">
                  <a14:useLocalDpi xmlns="" xmlns:a14="http://schemas.microsoft.com/office/drawing/2010/main"/>
                </a:ext>
              </a:extLst>
            </a:blip>
            <a:stretch>
              <a:fillRect/>
            </a:stretch>
          </p:blipFill>
          <p:spPr>
            <a:xfrm>
              <a:off x="2955324" y="1805459"/>
              <a:ext cx="3240217" cy="3240217"/>
            </a:xfrm>
            <a:prstGeom prst="rect">
              <a:avLst/>
            </a:prstGeom>
          </p:spPr>
        </p:pic>
        <p:sp>
          <p:nvSpPr>
            <p:cNvPr id="34" name="Rectangle 7"/>
            <p:cNvSpPr>
              <a:spLocks noChangeArrowheads="1"/>
            </p:cNvSpPr>
            <p:nvPr/>
          </p:nvSpPr>
          <p:spPr bwMode="auto">
            <a:xfrm>
              <a:off x="2957513" y="1812925"/>
              <a:ext cx="3233737"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35" name="Group 34"/>
          <p:cNvGrpSpPr/>
          <p:nvPr/>
        </p:nvGrpSpPr>
        <p:grpSpPr>
          <a:xfrm>
            <a:off x="731520" y="2807208"/>
            <a:ext cx="1975104" cy="1975104"/>
            <a:chOff x="2957513" y="1812926"/>
            <a:chExt cx="3233738" cy="3233738"/>
          </a:xfrm>
        </p:grpSpPr>
        <p:pic>
          <p:nvPicPr>
            <p:cNvPr id="36" name="Picture 35" descr="Thraupis_episcopus_Blue-gray_Tanager_500.jpg"/>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2965621" y="1822622"/>
              <a:ext cx="3223054" cy="3223054"/>
            </a:xfrm>
            <a:prstGeom prst="rect">
              <a:avLst/>
            </a:prstGeom>
          </p:spPr>
        </p:pic>
        <p:sp>
          <p:nvSpPr>
            <p:cNvPr id="37" name="Rectangle 7"/>
            <p:cNvSpPr>
              <a:spLocks noChangeArrowheads="1"/>
            </p:cNvSpPr>
            <p:nvPr/>
          </p:nvSpPr>
          <p:spPr bwMode="auto">
            <a:xfrm>
              <a:off x="2957513" y="1812926"/>
              <a:ext cx="3233738" cy="3233738"/>
            </a:xfrm>
            <a:prstGeom prst="rect">
              <a:avLst/>
            </a:prstGeom>
            <a:noFill/>
            <a:ln w="7620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38" name="Thraupis_episcopus_Blue-gray_Tanager_Azulejo.mp3">
            <a:hlinkClick r:id="" action="ppaction://media"/>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extLst>
              <a:ext uri="{28A0092B-C50C-407E-A947-70E740481C1C}">
                <a14:useLocalDpi xmlns="" xmlns:a14="http://schemas.microsoft.com/office/drawing/2010/main" val="0"/>
              </a:ext>
            </a:extLst>
          </a:blip>
          <a:stretch>
            <a:fillRect/>
          </a:stretch>
        </p:blipFill>
        <p:spPr>
          <a:xfrm>
            <a:off x="758952" y="5715000"/>
            <a:ext cx="301752" cy="301752"/>
          </a:xfrm>
          <a:prstGeom prst="rect">
            <a:avLst/>
          </a:prstGeom>
        </p:spPr>
      </p:pic>
      <p:sp>
        <p:nvSpPr>
          <p:cNvPr id="18" name="Rectangle 29"/>
          <p:cNvSpPr>
            <a:spLocks noGrp="1" noChangeArrowheads="1"/>
          </p:cNvSpPr>
          <p:nvPr>
            <p:ph type="title"/>
          </p:nvPr>
        </p:nvSpPr>
        <p:spPr>
          <a:xfrm>
            <a:off x="447675" y="157163"/>
            <a:ext cx="8229600" cy="1143000"/>
          </a:xfrm>
          <a:noFill/>
        </p:spPr>
        <p:txBody>
          <a:bodyPr/>
          <a:lstStyle/>
          <a:p>
            <a:pPr eaLnBrk="1" hangingPunct="1"/>
            <a:r>
              <a:rPr lang="en-US" dirty="0">
                <a:latin typeface="Arial" charset="0"/>
              </a:rPr>
              <a:t>Canto </a:t>
            </a:r>
            <a:r>
              <a:rPr lang="en-US" dirty="0" smtClean="0">
                <a:latin typeface="Arial" charset="0"/>
              </a:rPr>
              <a:t>de </a:t>
            </a:r>
            <a:r>
              <a:rPr lang="en-US" dirty="0" err="1" smtClean="0">
                <a:latin typeface="Arial" charset="0"/>
              </a:rPr>
              <a:t>ave</a:t>
            </a:r>
            <a:r>
              <a:rPr lang="en-US" dirty="0" smtClean="0">
                <a:latin typeface="Arial" charset="0"/>
              </a:rPr>
              <a:t> 10</a:t>
            </a:r>
            <a:endParaRPr lang="en-US" dirty="0">
              <a:latin typeface="Arial" charset="0"/>
            </a:endParaRPr>
          </a:p>
        </p:txBody>
      </p:sp>
      <p:sp>
        <p:nvSpPr>
          <p:cNvPr id="19" name="Rectangle 30"/>
          <p:cNvSpPr txBox="1">
            <a:spLocks noChangeArrowheads="1"/>
          </p:cNvSpPr>
          <p:nvPr/>
        </p:nvSpPr>
        <p:spPr bwMode="auto">
          <a:xfrm>
            <a:off x="2349500" y="1352550"/>
            <a:ext cx="4038600"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eaLnBrk="1" hangingPunct="1">
              <a:lnSpc>
                <a:spcPct val="90000"/>
              </a:lnSpc>
              <a:buFontTx/>
              <a:buNone/>
            </a:pPr>
            <a:r>
              <a:rPr lang="en-US" sz="2400" b="0" dirty="0" smtClean="0">
                <a:latin typeface="Arial" charset="0"/>
              </a:rPr>
              <a:t> </a:t>
            </a:r>
            <a:r>
              <a:rPr lang="es-ES" sz="2400" b="0" dirty="0" smtClean="0">
                <a:latin typeface="Arial" charset="0"/>
              </a:rPr>
              <a:t>¿Cuál ave escucha?</a:t>
            </a:r>
            <a:r>
              <a:rPr lang="en-US" sz="2400" b="0" dirty="0" smtClean="0">
                <a:latin typeface="Arial" charset="0"/>
              </a:rPr>
              <a:t> </a:t>
            </a:r>
            <a:endParaRPr lang="en-US" sz="2400" b="0" dirty="0">
              <a:latin typeface="Arial" charset="0"/>
            </a:endParaRPr>
          </a:p>
        </p:txBody>
      </p:sp>
    </p:spTree>
    <p:extLst>
      <p:ext uri="{BB962C8B-B14F-4D97-AF65-F5344CB8AC3E}">
        <p14:creationId xmlns="" xmlns:p14="http://schemas.microsoft.com/office/powerpoint/2010/main" val="1369263086"/>
      </p:ext>
    </p:extLst>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3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18" fill="hold"/>
                                        <p:tgtEl>
                                          <p:spTgt spid="38"/>
                                        </p:tgtEl>
                                      </p:cBhvr>
                                    </p:cmd>
                                  </p:childTnLst>
                                </p:cTn>
                              </p:par>
                            </p:childTnLst>
                          </p:cTn>
                        </p:par>
                      </p:childTnLst>
                    </p:cTn>
                  </p:par>
                </p:childTnLst>
              </p:cTn>
              <p:nextCondLst>
                <p:cond evt="onClick" delay="0">
                  <p:tgtEl>
                    <p:spTgt spid="38"/>
                  </p:tgtEl>
                </p:cond>
              </p:nextCondLst>
            </p:seq>
            <p:audio>
              <p:cMediaNode vol="80000">
                <p:cTn id="7" fill="hold" display="0">
                  <p:stCondLst>
                    <p:cond delay="indefinite"/>
                  </p:stCondLst>
                  <p:endCondLst>
                    <p:cond evt="onStopAudio" delay="0">
                      <p:tgtEl>
                        <p:sldTgt/>
                      </p:tgtEl>
                    </p:cond>
                  </p:endCondLst>
                </p:cTn>
                <p:tgtEl>
                  <p:spTgt spid="38"/>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type="body" sz="half" idx="1"/>
          </p:nvPr>
        </p:nvSpPr>
        <p:spPr>
          <a:xfrm>
            <a:off x="457200" y="1338263"/>
            <a:ext cx="4876800" cy="4525962"/>
          </a:xfrm>
        </p:spPr>
        <p:txBody>
          <a:bodyPr/>
          <a:lstStyle/>
          <a:p>
            <a:pPr marL="609600" indent="-609600" eaLnBrk="1" hangingPunct="1">
              <a:buFontTx/>
              <a:buAutoNum type="arabicPeriod"/>
            </a:pPr>
            <a:r>
              <a:rPr lang="en-US" sz="2400" dirty="0" smtClean="0">
                <a:ea typeface="ＭＳ Ｐゴシック" pitchFamily="34" charset="-128"/>
              </a:rPr>
              <a:t>A. </a:t>
            </a:r>
            <a:r>
              <a:rPr lang="en-US" sz="2400" dirty="0" err="1">
                <a:ea typeface="ＭＳ Ｐゴシック" pitchFamily="34" charset="-128"/>
              </a:rPr>
              <a:t>Chango</a:t>
            </a:r>
            <a:endParaRPr lang="en-US" sz="2400" dirty="0" smtClean="0">
              <a:ea typeface="ＭＳ Ｐゴシック" pitchFamily="34" charset="-128"/>
            </a:endParaRPr>
          </a:p>
          <a:p>
            <a:pPr marL="609600" indent="-609600" eaLnBrk="1" hangingPunct="1">
              <a:buFontTx/>
              <a:buAutoNum type="arabicPeriod"/>
            </a:pPr>
            <a:r>
              <a:rPr lang="en-US" sz="2400" dirty="0" smtClean="0">
                <a:ea typeface="ＭＳ Ｐゴシック" pitchFamily="34" charset="-128"/>
              </a:rPr>
              <a:t>C. </a:t>
            </a:r>
            <a:r>
              <a:rPr lang="en-US" sz="2400" dirty="0" err="1">
                <a:ea typeface="ＭＳ Ｐゴシック" pitchFamily="34" charset="-128"/>
              </a:rPr>
              <a:t>Paloma</a:t>
            </a:r>
            <a:r>
              <a:rPr lang="en-US" sz="2400" dirty="0">
                <a:ea typeface="ＭＳ Ｐゴシック" pitchFamily="34" charset="-128"/>
              </a:rPr>
              <a:t> </a:t>
            </a:r>
            <a:r>
              <a:rPr lang="en-US" sz="2400" dirty="0" err="1">
                <a:ea typeface="ＭＳ Ｐゴシック" pitchFamily="34" charset="-128"/>
              </a:rPr>
              <a:t>Rabiblanca</a:t>
            </a:r>
            <a:endParaRPr lang="en-US" sz="2400" dirty="0" smtClean="0">
              <a:ea typeface="ＭＳ Ｐゴシック" pitchFamily="34" charset="-128"/>
            </a:endParaRPr>
          </a:p>
          <a:p>
            <a:pPr marL="609600" indent="-609600" eaLnBrk="1" hangingPunct="1">
              <a:buFontTx/>
              <a:buAutoNum type="arabicPeriod"/>
            </a:pPr>
            <a:r>
              <a:rPr lang="en-US" sz="2400" dirty="0" smtClean="0">
                <a:ea typeface="ＭＳ Ｐゴシック" pitchFamily="34" charset="-128"/>
              </a:rPr>
              <a:t>A. </a:t>
            </a:r>
            <a:r>
              <a:rPr lang="en-US" sz="2400" dirty="0" err="1" smtClean="0">
                <a:ea typeface="ＭＳ Ｐゴシック" pitchFamily="34" charset="-128"/>
              </a:rPr>
              <a:t>Tortolita</a:t>
            </a:r>
            <a:r>
              <a:rPr lang="en-US" sz="2400" dirty="0" smtClean="0">
                <a:ea typeface="ＭＳ Ｐゴシック" pitchFamily="34" charset="-128"/>
              </a:rPr>
              <a:t> </a:t>
            </a:r>
            <a:r>
              <a:rPr lang="en-US" sz="2400" dirty="0" err="1">
                <a:ea typeface="ＭＳ Ｐゴシック" pitchFamily="34" charset="-128"/>
              </a:rPr>
              <a:t>Rojiza</a:t>
            </a:r>
            <a:endParaRPr lang="en-US" sz="2400" dirty="0" smtClean="0">
              <a:ea typeface="ＭＳ Ｐゴシック" pitchFamily="34" charset="-128"/>
            </a:endParaRPr>
          </a:p>
          <a:p>
            <a:pPr marL="609600" indent="-609600" eaLnBrk="1" hangingPunct="1">
              <a:buFontTx/>
              <a:buAutoNum type="arabicPeriod"/>
            </a:pPr>
            <a:r>
              <a:rPr lang="en-US" sz="2400" dirty="0" smtClean="0">
                <a:ea typeface="ＭＳ Ｐゴシック" pitchFamily="34" charset="-128"/>
              </a:rPr>
              <a:t>B. </a:t>
            </a:r>
            <a:r>
              <a:rPr lang="en-US" sz="2400" dirty="0" err="1">
                <a:ea typeface="ＭＳ Ｐゴシック" pitchFamily="34" charset="-128"/>
              </a:rPr>
              <a:t>Perico</a:t>
            </a:r>
            <a:r>
              <a:rPr lang="en-US" sz="2400" dirty="0">
                <a:ea typeface="ＭＳ Ｐゴシック" pitchFamily="34" charset="-128"/>
              </a:rPr>
              <a:t> </a:t>
            </a:r>
            <a:r>
              <a:rPr lang="en-US" sz="2400" dirty="0" err="1">
                <a:ea typeface="ＭＳ Ｐゴシック" pitchFamily="34" charset="-128"/>
              </a:rPr>
              <a:t>Barbinaranja</a:t>
            </a:r>
            <a:endParaRPr lang="en-US" altLang="ja-JP" sz="2400" dirty="0" smtClean="0">
              <a:ea typeface="ＭＳ Ｐゴシック" pitchFamily="34" charset="-128"/>
            </a:endParaRPr>
          </a:p>
          <a:p>
            <a:pPr marL="609600" indent="-609600" eaLnBrk="1" hangingPunct="1">
              <a:buFontTx/>
              <a:buAutoNum type="arabicPeriod"/>
            </a:pPr>
            <a:r>
              <a:rPr lang="en-US" sz="2400" dirty="0">
                <a:ea typeface="ＭＳ Ｐゴシック" pitchFamily="34" charset="-128"/>
              </a:rPr>
              <a:t>A. Martin </a:t>
            </a:r>
            <a:r>
              <a:rPr lang="en-US" sz="2400" dirty="0" err="1">
                <a:ea typeface="ＭＳ Ｐゴシック" pitchFamily="34" charset="-128"/>
              </a:rPr>
              <a:t>Pechigris</a:t>
            </a:r>
            <a:endParaRPr lang="en-US" sz="2400" dirty="0">
              <a:ea typeface="ＭＳ Ｐゴシック" pitchFamily="34" charset="-128"/>
            </a:endParaRPr>
          </a:p>
          <a:p>
            <a:pPr marL="609600" indent="-609600" eaLnBrk="1" hangingPunct="1">
              <a:buFontTx/>
              <a:buAutoNum type="arabicPeriod"/>
            </a:pPr>
            <a:r>
              <a:rPr lang="en-US" sz="2400" dirty="0" smtClean="0">
                <a:ea typeface="ＭＳ Ｐゴシック" pitchFamily="34" charset="-128"/>
              </a:rPr>
              <a:t>C. </a:t>
            </a:r>
            <a:r>
              <a:rPr lang="en-US" sz="2400" dirty="0" err="1">
                <a:ea typeface="ＭＳ Ｐゴシック" pitchFamily="34" charset="-128"/>
              </a:rPr>
              <a:t>Bienteveo</a:t>
            </a:r>
            <a:r>
              <a:rPr lang="en-US" sz="2400" dirty="0">
                <a:ea typeface="ＭＳ Ｐゴシック" pitchFamily="34" charset="-128"/>
              </a:rPr>
              <a:t> Grande</a:t>
            </a:r>
            <a:endParaRPr lang="en-US" sz="2400" dirty="0" smtClean="0">
              <a:ea typeface="ＭＳ Ｐゴシック" pitchFamily="34" charset="-128"/>
            </a:endParaRPr>
          </a:p>
          <a:p>
            <a:pPr marL="609600" indent="-609600" eaLnBrk="1" hangingPunct="1">
              <a:buFontTx/>
              <a:buAutoNum type="arabicPeriod"/>
            </a:pPr>
            <a:r>
              <a:rPr lang="en-US" sz="2400" dirty="0" smtClean="0">
                <a:ea typeface="ＭＳ Ｐゴシック" pitchFamily="34" charset="-128"/>
              </a:rPr>
              <a:t>B. </a:t>
            </a:r>
            <a:r>
              <a:rPr lang="en-US" sz="2400" dirty="0" err="1">
                <a:ea typeface="ＭＳ Ｐゴシック" pitchFamily="34" charset="-128"/>
              </a:rPr>
              <a:t>Gallinazo</a:t>
            </a:r>
            <a:r>
              <a:rPr lang="en-US" sz="2400" dirty="0">
                <a:ea typeface="ＭＳ Ｐゴシック" pitchFamily="34" charset="-128"/>
              </a:rPr>
              <a:t> negro</a:t>
            </a:r>
            <a:endParaRPr lang="en-US" sz="2400" dirty="0" smtClean="0">
              <a:ea typeface="ＭＳ Ｐゴシック" pitchFamily="34" charset="-128"/>
            </a:endParaRPr>
          </a:p>
          <a:p>
            <a:pPr marL="609600" indent="-609600" eaLnBrk="1" hangingPunct="1">
              <a:buFontTx/>
              <a:buAutoNum type="arabicPeriod"/>
            </a:pPr>
            <a:r>
              <a:rPr lang="en-US" sz="2400" dirty="0" smtClean="0">
                <a:ea typeface="ＭＳ Ｐゴシック" pitchFamily="34" charset="-128"/>
              </a:rPr>
              <a:t>C. </a:t>
            </a:r>
            <a:r>
              <a:rPr lang="en-US" sz="2400" dirty="0" err="1">
                <a:ea typeface="ＭＳ Ｐゴシック" pitchFamily="34" charset="-128"/>
              </a:rPr>
              <a:t>Tirano</a:t>
            </a:r>
            <a:r>
              <a:rPr lang="en-US" sz="2400" dirty="0">
                <a:ea typeface="ＭＳ Ｐゴシック" pitchFamily="34" charset="-128"/>
              </a:rPr>
              <a:t> Tropical</a:t>
            </a:r>
            <a:endParaRPr lang="en-US" sz="2400" dirty="0" smtClean="0">
              <a:ea typeface="ＭＳ Ｐゴシック" pitchFamily="34" charset="-128"/>
            </a:endParaRPr>
          </a:p>
          <a:p>
            <a:pPr marL="609600" indent="-609600" eaLnBrk="1" hangingPunct="1">
              <a:buFontTx/>
              <a:buAutoNum type="arabicPeriod"/>
            </a:pPr>
            <a:r>
              <a:rPr lang="en-US" sz="2400" dirty="0" smtClean="0">
                <a:ea typeface="ＭＳ Ｐゴシック" pitchFamily="34" charset="-128"/>
              </a:rPr>
              <a:t>C. </a:t>
            </a:r>
            <a:r>
              <a:rPr lang="en-US" sz="2400" dirty="0" err="1">
                <a:ea typeface="ＭＳ Ｐゴシック" pitchFamily="34" charset="-128"/>
              </a:rPr>
              <a:t>Mirlo</a:t>
            </a:r>
            <a:r>
              <a:rPr lang="en-US" sz="2400" dirty="0">
                <a:ea typeface="ＭＳ Ｐゴシック" pitchFamily="34" charset="-128"/>
              </a:rPr>
              <a:t> </a:t>
            </a:r>
            <a:r>
              <a:rPr lang="en-US" sz="2400" dirty="0" err="1">
                <a:ea typeface="ＭＳ Ｐゴシック" pitchFamily="34" charset="-128"/>
              </a:rPr>
              <a:t>Pardo</a:t>
            </a:r>
            <a:endParaRPr lang="en-US" sz="2400" dirty="0" smtClean="0">
              <a:ea typeface="ＭＳ Ｐゴシック" pitchFamily="34" charset="-128"/>
            </a:endParaRPr>
          </a:p>
          <a:p>
            <a:pPr marL="609600" indent="-609600" eaLnBrk="1" hangingPunct="1">
              <a:buFontTx/>
              <a:buAutoNum type="arabicPeriod"/>
            </a:pPr>
            <a:r>
              <a:rPr lang="en-US" sz="2400" dirty="0" smtClean="0">
                <a:ea typeface="ＭＳ Ｐゴシック" pitchFamily="34" charset="-128"/>
              </a:rPr>
              <a:t>A. </a:t>
            </a:r>
            <a:r>
              <a:rPr lang="en-US" sz="2400" dirty="0" err="1">
                <a:ea typeface="ＭＳ Ｐゴシック" pitchFamily="34" charset="-128"/>
              </a:rPr>
              <a:t>Azulejo</a:t>
            </a:r>
            <a:endParaRPr lang="en-US" sz="2400" dirty="0" smtClean="0">
              <a:ea typeface="ＭＳ Ｐゴシック" pitchFamily="34" charset="-128"/>
            </a:endParaRPr>
          </a:p>
          <a:p>
            <a:pPr marL="609600" indent="-609600" eaLnBrk="1" hangingPunct="1">
              <a:buFontTx/>
              <a:buAutoNum type="arabicPeriod"/>
            </a:pPr>
            <a:endParaRPr lang="en-US" sz="2400" dirty="0" smtClean="0">
              <a:ea typeface="ＭＳ Ｐゴシック" pitchFamily="34" charset="-128"/>
            </a:endParaRPr>
          </a:p>
        </p:txBody>
      </p:sp>
      <p:pic>
        <p:nvPicPr>
          <p:cNvPr id="33796" name="Picture 10" descr="j0350980"/>
          <p:cNvPicPr>
            <a:picLocks noGrp="1" noChangeAspect="1" noChangeArrowheads="1"/>
          </p:cNvPicPr>
          <p:nvPr>
            <p:ph sz="quarter" idx="3"/>
          </p:nvPr>
        </p:nvPicPr>
        <p:blipFill>
          <a:blip r:embed="rId3" cstate="screen">
            <a:extLst>
              <a:ext uri="{28A0092B-C50C-407E-A947-70E740481C1C}">
                <a14:useLocalDpi xmlns="" xmlns:a14="http://schemas.microsoft.com/office/drawing/2010/main"/>
              </a:ext>
            </a:extLst>
          </a:blip>
          <a:srcRect/>
          <a:stretch>
            <a:fillRect/>
          </a:stretch>
        </p:blipFill>
        <p:spPr>
          <a:xfrm>
            <a:off x="5486400" y="2590800"/>
            <a:ext cx="2792413" cy="2008188"/>
          </a:xfrm>
          <a:noFill/>
        </p:spPr>
      </p:pic>
      <p:sp>
        <p:nvSpPr>
          <p:cNvPr id="33797" name="Text Box 13"/>
          <p:cNvSpPr txBox="1">
            <a:spLocks noChangeArrowheads="1"/>
          </p:cNvSpPr>
          <p:nvPr/>
        </p:nvSpPr>
        <p:spPr bwMode="auto">
          <a:xfrm>
            <a:off x="6169025" y="5248275"/>
            <a:ext cx="2743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r>
              <a:rPr lang="en-US" sz="2400" b="0" dirty="0"/>
              <a:t>¿</a:t>
            </a:r>
            <a:r>
              <a:rPr lang="en-US" sz="2400" b="0" dirty="0" err="1"/>
              <a:t>Cómo</a:t>
            </a:r>
            <a:r>
              <a:rPr lang="en-US" sz="2400" b="0" dirty="0"/>
              <a:t> lo </a:t>
            </a:r>
            <a:r>
              <a:rPr lang="en-US" sz="2400" b="0" dirty="0" err="1"/>
              <a:t>hiciste</a:t>
            </a:r>
            <a:r>
              <a:rPr lang="en-US" sz="2400" b="0" dirty="0"/>
              <a:t>?</a:t>
            </a:r>
          </a:p>
        </p:txBody>
      </p:sp>
      <p:sp>
        <p:nvSpPr>
          <p:cNvPr id="7" name="Rectangle 2"/>
          <p:cNvSpPr>
            <a:spLocks noGrp="1" noChangeArrowheads="1"/>
          </p:cNvSpPr>
          <p:nvPr>
            <p:ph type="title"/>
          </p:nvPr>
        </p:nvSpPr>
        <p:spPr>
          <a:xfrm>
            <a:off x="457200" y="274638"/>
            <a:ext cx="8229600" cy="1143000"/>
          </a:xfrm>
        </p:spPr>
        <p:txBody>
          <a:bodyPr/>
          <a:lstStyle/>
          <a:p>
            <a:pPr eaLnBrk="1" hangingPunct="1"/>
            <a:r>
              <a:rPr lang="en-US" dirty="0">
                <a:latin typeface="Arial" charset="0"/>
              </a:rPr>
              <a:t> </a:t>
            </a:r>
            <a:r>
              <a:rPr lang="es-ES" dirty="0" smtClean="0">
                <a:latin typeface="Arial" charset="0"/>
              </a:rPr>
              <a:t>Revise </a:t>
            </a:r>
            <a:r>
              <a:rPr lang="es-ES" dirty="0" smtClean="0">
                <a:latin typeface="Arial" charset="0"/>
              </a:rPr>
              <a:t>s</a:t>
            </a:r>
            <a:r>
              <a:rPr lang="es-ES" dirty="0" smtClean="0">
                <a:latin typeface="Arial" charset="0"/>
              </a:rPr>
              <a:t>us </a:t>
            </a:r>
            <a:r>
              <a:rPr lang="es-ES" dirty="0" smtClean="0">
                <a:latin typeface="Arial" charset="0"/>
              </a:rPr>
              <a:t>respuestas</a:t>
            </a:r>
            <a:endParaRPr lang="en-US" dirty="0">
              <a:latin typeface="Arial" charset="0"/>
            </a:endParaRPr>
          </a:p>
        </p:txBody>
      </p:sp>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117475" y="274638"/>
            <a:ext cx="8872538" cy="1143000"/>
          </a:xfrm>
        </p:spPr>
        <p:txBody>
          <a:bodyPr/>
          <a:lstStyle/>
          <a:p>
            <a:pPr eaLnBrk="1" hangingPunct="1"/>
            <a:r>
              <a:rPr lang="es-ES" b="1" dirty="0">
                <a:latin typeface="Arial" charset="0"/>
              </a:rPr>
              <a:t>Trate de </a:t>
            </a:r>
            <a:r>
              <a:rPr lang="es-ES" b="1" dirty="0" smtClean="0">
                <a:latin typeface="Arial" charset="0"/>
              </a:rPr>
              <a:t>escuchar </a:t>
            </a:r>
            <a:r>
              <a:rPr lang="es-ES" b="1" dirty="0">
                <a:latin typeface="Arial" charset="0"/>
              </a:rPr>
              <a:t>al </a:t>
            </a:r>
            <a:r>
              <a:rPr lang="es-ES" b="1" dirty="0" smtClean="0">
                <a:latin typeface="Arial" charset="0"/>
              </a:rPr>
              <a:t>aire </a:t>
            </a:r>
            <a:r>
              <a:rPr lang="es-ES" b="1" dirty="0">
                <a:latin typeface="Arial" charset="0"/>
              </a:rPr>
              <a:t>l</a:t>
            </a:r>
            <a:r>
              <a:rPr lang="es-ES" b="1" dirty="0" smtClean="0">
                <a:latin typeface="Arial" charset="0"/>
              </a:rPr>
              <a:t>ibre </a:t>
            </a:r>
            <a:endParaRPr lang="en-US" b="1" dirty="0">
              <a:latin typeface="Arial" charset="0"/>
            </a:endParaRPr>
          </a:p>
        </p:txBody>
      </p:sp>
      <p:sp>
        <p:nvSpPr>
          <p:cNvPr id="10" name="Rectangle 3"/>
          <p:cNvSpPr>
            <a:spLocks noGrp="1" noChangeArrowheads="1"/>
          </p:cNvSpPr>
          <p:nvPr>
            <p:ph type="body" sz="half" idx="1"/>
          </p:nvPr>
        </p:nvSpPr>
        <p:spPr>
          <a:xfrm>
            <a:off x="190500" y="1524000"/>
            <a:ext cx="4152900" cy="2438400"/>
          </a:xfrm>
        </p:spPr>
        <p:txBody>
          <a:bodyPr/>
          <a:lstStyle/>
          <a:p>
            <a:pPr eaLnBrk="1" hangingPunct="1">
              <a:buFontTx/>
              <a:buNone/>
            </a:pPr>
            <a:r>
              <a:rPr lang="en-US" sz="2400" dirty="0">
                <a:latin typeface="Arial" charset="0"/>
              </a:rPr>
              <a:t> 	</a:t>
            </a:r>
            <a:r>
              <a:rPr lang="es-ES" sz="2400" dirty="0">
                <a:latin typeface="Arial" charset="0"/>
              </a:rPr>
              <a:t>Explora los sonidos de</a:t>
            </a:r>
          </a:p>
          <a:p>
            <a:pPr eaLnBrk="1" hangingPunct="1">
              <a:buFontTx/>
              <a:buNone/>
            </a:pPr>
            <a:r>
              <a:rPr lang="es-ES" sz="2400" dirty="0">
                <a:latin typeface="Arial" charset="0"/>
              </a:rPr>
              <a:t>	aves al aire </a:t>
            </a:r>
            <a:r>
              <a:rPr lang="es-ES" sz="2400" dirty="0" smtClean="0">
                <a:latin typeface="Arial" charset="0"/>
              </a:rPr>
              <a:t>libre. Pruebe </a:t>
            </a:r>
            <a:r>
              <a:rPr lang="es-ES" sz="2400" dirty="0">
                <a:latin typeface="Arial" charset="0"/>
              </a:rPr>
              <a:t>sentarse en silencio y escuchar durante 10 minutos. ¿Cuántas canciones o </a:t>
            </a:r>
            <a:r>
              <a:rPr lang="es-ES" sz="2400" dirty="0" smtClean="0">
                <a:latin typeface="Arial" charset="0"/>
              </a:rPr>
              <a:t>llamados diferentes </a:t>
            </a:r>
            <a:r>
              <a:rPr lang="es-ES" sz="2400" dirty="0">
                <a:latin typeface="Arial" charset="0"/>
              </a:rPr>
              <a:t>de aves </a:t>
            </a:r>
            <a:r>
              <a:rPr lang="es-ES" sz="2400" dirty="0" smtClean="0">
                <a:latin typeface="Arial" charset="0"/>
              </a:rPr>
              <a:t>oye?</a:t>
            </a:r>
            <a:endParaRPr lang="en-US" sz="2400" dirty="0">
              <a:latin typeface="Arial" charset="0"/>
            </a:endParaRPr>
          </a:p>
          <a:p>
            <a:pPr eaLnBrk="1" hangingPunct="1">
              <a:buFontTx/>
              <a:buNone/>
            </a:pPr>
            <a:endParaRPr lang="en-US" sz="2400" dirty="0">
              <a:latin typeface="Arial" charset="0"/>
            </a:endParaRPr>
          </a:p>
        </p:txBody>
      </p:sp>
      <p:pic>
        <p:nvPicPr>
          <p:cNvPr id="11" name="Picture 8" descr="Demonstration pond"/>
          <p:cNvPicPr>
            <a:picLocks noGrp="1" noChangeAspect="1" noChangeArrowheads="1"/>
          </p:cNvPicPr>
          <p:nvPr>
            <p:ph sz="half" idx="2"/>
          </p:nvPr>
        </p:nvPicPr>
        <p:blipFill>
          <a:blip r:embed="rId3" cstate="print">
            <a:extLst>
              <a:ext uri="{28A0092B-C50C-407E-A947-70E740481C1C}">
                <a14:useLocalDpi xmlns="" xmlns:a14="http://schemas.microsoft.com/office/drawing/2010/main" val="0"/>
              </a:ext>
            </a:extLst>
          </a:blip>
          <a:srcRect/>
          <a:stretch>
            <a:fillRect/>
          </a:stretch>
        </p:blipFill>
        <p:spPr>
          <a:xfrm>
            <a:off x="4419600" y="1676400"/>
            <a:ext cx="4038600" cy="2686050"/>
          </a:xfrm>
          <a:noFill/>
        </p:spPr>
      </p:pic>
      <p:sp>
        <p:nvSpPr>
          <p:cNvPr id="12" name="Rectangle 5"/>
          <p:cNvSpPr>
            <a:spLocks noChangeArrowheads="1"/>
          </p:cNvSpPr>
          <p:nvPr/>
        </p:nvSpPr>
        <p:spPr bwMode="auto">
          <a:xfrm>
            <a:off x="538163" y="4624388"/>
            <a:ext cx="5600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ES" sz="2400" b="0" dirty="0"/>
              <a:t>Pruebe esta actividad en diferentes momentos del día. ¿</a:t>
            </a:r>
            <a:r>
              <a:rPr lang="es-ES" sz="2400" b="0" dirty="0" smtClean="0"/>
              <a:t>Cuándo escucha </a:t>
            </a:r>
            <a:r>
              <a:rPr lang="es-ES" sz="2400" b="0" dirty="0"/>
              <a:t>más</a:t>
            </a:r>
            <a:r>
              <a:rPr lang="es-ES" sz="2400" b="0" dirty="0" smtClean="0"/>
              <a:t>? y </a:t>
            </a:r>
            <a:r>
              <a:rPr lang="es-ES" sz="2400" b="0" dirty="0"/>
              <a:t>¿</a:t>
            </a:r>
            <a:r>
              <a:rPr lang="es-ES" sz="2400" b="0" dirty="0" smtClean="0"/>
              <a:t>Por qué</a:t>
            </a:r>
            <a:r>
              <a:rPr lang="es-ES" sz="2400" b="0" dirty="0"/>
              <a:t>?</a:t>
            </a:r>
            <a:endParaRPr lang="en-US" sz="2400" b="0" dirty="0"/>
          </a:p>
        </p:txBody>
      </p:sp>
    </p:spTree>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457200" y="274638"/>
            <a:ext cx="8229600" cy="1143000"/>
          </a:xfrm>
        </p:spPr>
        <p:txBody>
          <a:bodyPr/>
          <a:lstStyle/>
          <a:p>
            <a:pPr eaLnBrk="1" hangingPunct="1"/>
            <a:r>
              <a:rPr lang="es-ES" b="1" dirty="0">
                <a:latin typeface="Arial" charset="0"/>
              </a:rPr>
              <a:t>Más </a:t>
            </a:r>
            <a:r>
              <a:rPr lang="es-ES" b="1" dirty="0" smtClean="0">
                <a:latin typeface="Arial" charset="0"/>
              </a:rPr>
              <a:t>información</a:t>
            </a:r>
            <a:endParaRPr lang="en-US" b="1" dirty="0">
              <a:latin typeface="Arial" charset="0"/>
            </a:endParaRPr>
          </a:p>
        </p:txBody>
      </p:sp>
      <p:sp>
        <p:nvSpPr>
          <p:cNvPr id="7" name="Rectangle 14"/>
          <p:cNvSpPr>
            <a:spLocks noChangeArrowheads="1"/>
          </p:cNvSpPr>
          <p:nvPr/>
        </p:nvSpPr>
        <p:spPr bwMode="auto">
          <a:xfrm>
            <a:off x="457200" y="1752600"/>
            <a:ext cx="4530725" cy="2308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s-ES" dirty="0"/>
              <a:t>¿</a:t>
            </a:r>
            <a:r>
              <a:rPr lang="es-ES" dirty="0" err="1" smtClean="0"/>
              <a:t>Quiére</a:t>
            </a:r>
            <a:r>
              <a:rPr lang="es-ES" dirty="0" smtClean="0"/>
              <a:t> </a:t>
            </a:r>
            <a:r>
              <a:rPr lang="es-ES" dirty="0"/>
              <a:t>escuchar más cantos de </a:t>
            </a:r>
            <a:r>
              <a:rPr lang="es-ES" dirty="0" smtClean="0"/>
              <a:t>aves? </a:t>
            </a:r>
            <a:endParaRPr lang="es-ES" dirty="0" smtClean="0"/>
          </a:p>
          <a:p>
            <a:endParaRPr lang="es-ES" dirty="0" smtClean="0"/>
          </a:p>
          <a:p>
            <a:r>
              <a:rPr lang="es-ES" dirty="0" smtClean="0"/>
              <a:t>Visite </a:t>
            </a:r>
            <a:r>
              <a:rPr lang="es-ES" dirty="0"/>
              <a:t>en </a:t>
            </a:r>
            <a:r>
              <a:rPr lang="es-ES" dirty="0" smtClean="0"/>
              <a:t>el sitio </a:t>
            </a:r>
            <a:r>
              <a:rPr lang="es-ES" dirty="0"/>
              <a:t>virtual </a:t>
            </a:r>
            <a:r>
              <a:rPr lang="es-ES" dirty="0" smtClean="0"/>
              <a:t>de aves</a:t>
            </a:r>
            <a:r>
              <a:rPr lang="es-ES" dirty="0"/>
              <a:t/>
            </a:r>
            <a:br>
              <a:rPr lang="es-ES" dirty="0"/>
            </a:br>
            <a:r>
              <a:rPr lang="es-ES" dirty="0"/>
              <a:t>de la página web “</a:t>
            </a:r>
            <a:r>
              <a:rPr lang="es-ES" dirty="0" smtClean="0"/>
              <a:t>Ask</a:t>
            </a:r>
            <a:r>
              <a:rPr lang="es-ES" dirty="0"/>
              <a:t> </a:t>
            </a:r>
            <a:r>
              <a:rPr lang="es-ES" dirty="0" smtClean="0"/>
              <a:t>A </a:t>
            </a:r>
            <a:r>
              <a:rPr lang="es-ES" dirty="0" err="1" smtClean="0"/>
              <a:t>Biologist</a:t>
            </a:r>
            <a:r>
              <a:rPr lang="es-ES" dirty="0"/>
              <a:t>” para escuchar y aprender más acerca de las aves en el suroeste de los EEUU</a:t>
            </a:r>
            <a:r>
              <a:rPr lang="en-US" dirty="0"/>
              <a:t>..</a:t>
            </a:r>
          </a:p>
          <a:p>
            <a:endParaRPr lang="en-US" b="0" dirty="0"/>
          </a:p>
          <a:p>
            <a:r>
              <a:rPr lang="en-US" b="0" dirty="0">
                <a:hlinkClick r:id="rId3"/>
              </a:rPr>
              <a:t>http://askabiologist.asu.edu/birdsongs/</a:t>
            </a:r>
            <a:endParaRPr lang="en-US" b="0" dirty="0"/>
          </a:p>
        </p:txBody>
      </p:sp>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8" descr="24292719_38"/>
          <p:cNvPicPr>
            <a:picLocks noChangeAspect="1" noChangeArrowheads="1"/>
          </p:cNvPicPr>
          <p:nvPr/>
        </p:nvPicPr>
        <p:blipFill>
          <a:blip r:embed="rId3" cstate="screen">
            <a:extLst>
              <a:ext uri="{28A0092B-C50C-407E-A947-70E740481C1C}">
                <a14:useLocalDpi xmlns="" xmlns:a14="http://schemas.microsoft.com/office/drawing/2010/main"/>
              </a:ext>
            </a:extLst>
          </a:blip>
          <a:srcRect/>
          <a:stretch>
            <a:fillRect/>
          </a:stretch>
        </p:blipFill>
        <p:spPr bwMode="auto">
          <a:xfrm>
            <a:off x="0" y="-76200"/>
            <a:ext cx="9144000" cy="6248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867" name="Rectangle 3"/>
          <p:cNvSpPr>
            <a:spLocks noGrp="1" noChangeArrowheads="1"/>
          </p:cNvSpPr>
          <p:nvPr>
            <p:ph type="body" idx="1"/>
          </p:nvPr>
        </p:nvSpPr>
        <p:spPr>
          <a:xfrm>
            <a:off x="733425" y="3370353"/>
            <a:ext cx="7692298" cy="2698188"/>
          </a:xfrm>
        </p:spPr>
        <p:txBody>
          <a:bodyPr/>
          <a:lstStyle/>
          <a:p>
            <a:pPr eaLnBrk="1" hangingPunct="1">
              <a:lnSpc>
                <a:spcPct val="80000"/>
              </a:lnSpc>
              <a:buFontTx/>
              <a:buNone/>
            </a:pPr>
            <a:r>
              <a:rPr lang="es-ES" sz="2400" b="1" dirty="0">
                <a:latin typeface="Arial" charset="0"/>
              </a:rPr>
              <a:t>Créditos de Fotos </a:t>
            </a:r>
            <a:r>
              <a:rPr lang="es-ES" sz="2400" b="1" dirty="0" smtClean="0">
                <a:latin typeface="Arial" charset="0"/>
              </a:rPr>
              <a:t>de las Aves:</a:t>
            </a:r>
          </a:p>
          <a:p>
            <a:pPr eaLnBrk="1" hangingPunct="1">
              <a:lnSpc>
                <a:spcPct val="80000"/>
              </a:lnSpc>
              <a:buFontTx/>
              <a:buNone/>
            </a:pPr>
            <a:endParaRPr lang="en-US" sz="2400" b="1" dirty="0">
              <a:ea typeface="ＭＳ Ｐゴシック" pitchFamily="34" charset="-128"/>
            </a:endParaRPr>
          </a:p>
          <a:p>
            <a:pPr eaLnBrk="1" hangingPunct="1">
              <a:lnSpc>
                <a:spcPct val="80000"/>
              </a:lnSpc>
              <a:buFontTx/>
              <a:buNone/>
            </a:pPr>
            <a:r>
              <a:rPr lang="en-US" sz="2400" dirty="0">
                <a:ea typeface="ＭＳ Ｐゴシック" pitchFamily="34" charset="-128"/>
              </a:rPr>
              <a:t>Las </a:t>
            </a:r>
            <a:r>
              <a:rPr lang="en-US" sz="2400" dirty="0" err="1">
                <a:ea typeface="ＭＳ Ｐゴシック" pitchFamily="34" charset="-128"/>
              </a:rPr>
              <a:t>imágenes</a:t>
            </a:r>
            <a:r>
              <a:rPr lang="en-US" sz="2400" dirty="0">
                <a:ea typeface="ＭＳ Ｐゴシック" pitchFamily="34" charset="-128"/>
              </a:rPr>
              <a:t> de </a:t>
            </a:r>
            <a:r>
              <a:rPr lang="en-US" sz="2400" dirty="0" smtClean="0">
                <a:ea typeface="ＭＳ Ｐゴシック" pitchFamily="34" charset="-128"/>
              </a:rPr>
              <a:t>Wikipedia y </a:t>
            </a:r>
            <a:r>
              <a:rPr lang="en-US" sz="2400" dirty="0">
                <a:ea typeface="ＭＳ Ｐゴシック" pitchFamily="34" charset="-128"/>
              </a:rPr>
              <a:t>Karl Kaufmann</a:t>
            </a:r>
            <a:r>
              <a:rPr lang="en-US" sz="2400" b="1" dirty="0" smtClean="0">
                <a:ea typeface="ＭＳ Ｐゴシック" pitchFamily="34" charset="-128"/>
              </a:rPr>
              <a:t/>
            </a:r>
            <a:br>
              <a:rPr lang="en-US" sz="2400" b="1" dirty="0" smtClean="0">
                <a:ea typeface="ＭＳ Ｐゴシック" pitchFamily="34" charset="-128"/>
              </a:rPr>
            </a:br>
            <a:endParaRPr lang="en-US" sz="2400" dirty="0" smtClean="0">
              <a:ea typeface="ＭＳ Ｐゴシック" pitchFamily="34" charset="-128"/>
            </a:endParaRPr>
          </a:p>
        </p:txBody>
      </p:sp>
      <p:sp>
        <p:nvSpPr>
          <p:cNvPr id="36870" name="TextBox 7"/>
          <p:cNvSpPr txBox="1">
            <a:spLocks noChangeArrowheads="1"/>
          </p:cNvSpPr>
          <p:nvPr/>
        </p:nvSpPr>
        <p:spPr bwMode="auto">
          <a:xfrm>
            <a:off x="769938" y="2676228"/>
            <a:ext cx="5546109"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r>
              <a:rPr lang="en-US" dirty="0">
                <a:hlinkClick r:id="rId4"/>
              </a:rPr>
              <a:t>http://askabiologist.asu.edu/contact/</a:t>
            </a:r>
            <a:r>
              <a:rPr lang="en-US" dirty="0" smtClean="0">
                <a:hlinkClick r:id="rId4"/>
              </a:rPr>
              <a:t>permissions</a:t>
            </a:r>
            <a:endParaRPr lang="en-US" dirty="0" smtClean="0"/>
          </a:p>
          <a:p>
            <a:pPr eaLnBrk="1" hangingPunct="1"/>
            <a:endParaRPr lang="en-US" dirty="0"/>
          </a:p>
        </p:txBody>
      </p:sp>
      <p:sp>
        <p:nvSpPr>
          <p:cNvPr id="7" name="Text Box 5"/>
          <p:cNvSpPr txBox="1">
            <a:spLocks noChangeArrowheads="1"/>
          </p:cNvSpPr>
          <p:nvPr/>
        </p:nvSpPr>
        <p:spPr bwMode="auto">
          <a:xfrm>
            <a:off x="2305050" y="165100"/>
            <a:ext cx="3929063"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r>
              <a:rPr lang="es-ES" sz="3600"/>
              <a:t>Agradecimientos</a:t>
            </a:r>
            <a:endParaRPr lang="en-US" sz="3600" b="0"/>
          </a:p>
        </p:txBody>
      </p:sp>
      <p:sp>
        <p:nvSpPr>
          <p:cNvPr id="8" name="TextBox 6"/>
          <p:cNvSpPr txBox="1">
            <a:spLocks noChangeArrowheads="1"/>
          </p:cNvSpPr>
          <p:nvPr/>
        </p:nvSpPr>
        <p:spPr bwMode="auto">
          <a:xfrm>
            <a:off x="769938" y="850900"/>
            <a:ext cx="7854950" cy="203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r>
              <a:rPr lang="es-ES" dirty="0"/>
              <a:t>El programa “Ask A </a:t>
            </a:r>
            <a:r>
              <a:rPr lang="es-ES" dirty="0" err="1"/>
              <a:t>Biologist</a:t>
            </a:r>
            <a:r>
              <a:rPr lang="es-ES" dirty="0"/>
              <a:t>” está presentado con el apoyo de la Escuela de las Ciencias Naturales de ASU. Todas las grabaciones y fotografías  de las aves en esta actividad se utilizan con permiso. Para compartir esta actividad se recomienda, por favor, asegúrese de enviar el formulario de solicitud de permiso para poder realizar un seguimiento del uso de materiales y continuar con este programa.</a:t>
            </a:r>
          </a:p>
          <a:p>
            <a:pPr eaLnBrk="1" hangingPunct="1"/>
            <a:endParaRPr lang="en-US" dirty="0"/>
          </a:p>
        </p:txBody>
      </p:sp>
    </p:spTree>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9" descr="24292719_38_nobird"/>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71438"/>
            <a:ext cx="9144000" cy="6251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 Box 6"/>
          <p:cNvSpPr txBox="1">
            <a:spLocks noChangeArrowheads="1"/>
          </p:cNvSpPr>
          <p:nvPr/>
        </p:nvSpPr>
        <p:spPr bwMode="auto">
          <a:xfrm>
            <a:off x="381000" y="1752600"/>
            <a:ext cx="8066088" cy="2216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spcBef>
                <a:spcPct val="50000"/>
              </a:spcBef>
            </a:pPr>
            <a:r>
              <a:rPr lang="es-ES" sz="2400"/>
              <a:t>AZ Ciencia, Normas de Alineación, los grados </a:t>
            </a:r>
            <a:r>
              <a:rPr lang="en-US" sz="2400"/>
              <a:t>5-8</a:t>
            </a:r>
          </a:p>
          <a:p>
            <a:pPr eaLnBrk="1" hangingPunct="1">
              <a:spcBef>
                <a:spcPct val="50000"/>
              </a:spcBef>
            </a:pPr>
            <a:endParaRPr lang="en-US"/>
          </a:p>
          <a:p>
            <a:pPr eaLnBrk="1" hangingPunct="1"/>
            <a:r>
              <a:rPr lang="en-US" sz="2000"/>
              <a:t>Strand 1: Inquiry Process, Concept 1-3 *</a:t>
            </a:r>
          </a:p>
          <a:p>
            <a:pPr eaLnBrk="1" hangingPunct="1"/>
            <a:r>
              <a:rPr lang="en-US" sz="2000"/>
              <a:t>Strand 4: Life Science, Concept 4*</a:t>
            </a:r>
          </a:p>
          <a:p>
            <a:pPr eaLnBrk="1" hangingPunct="1"/>
            <a:endParaRPr lang="en-US" sz="2000"/>
          </a:p>
          <a:p>
            <a:pPr eaLnBrk="1" hangingPunct="1">
              <a:spcBef>
                <a:spcPct val="50000"/>
              </a:spcBef>
            </a:pPr>
            <a:r>
              <a:rPr lang="en-US" b="0"/>
              <a:t>* </a:t>
            </a:r>
            <a:r>
              <a:rPr lang="es-ES"/>
              <a:t>Objetivos de rendimiento varían según del grado</a:t>
            </a:r>
            <a:endParaRPr lang="en-US"/>
          </a:p>
        </p:txBody>
      </p:sp>
      <p:sp>
        <p:nvSpPr>
          <p:cNvPr id="7" name="Text Box 13"/>
          <p:cNvSpPr txBox="1">
            <a:spLocks noChangeArrowheads="1"/>
          </p:cNvSpPr>
          <p:nvPr/>
        </p:nvSpPr>
        <p:spPr bwMode="auto">
          <a:xfrm>
            <a:off x="152400" y="152400"/>
            <a:ext cx="8839200" cy="1169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spcBef>
                <a:spcPct val="50000"/>
              </a:spcBef>
            </a:pPr>
            <a:r>
              <a:rPr lang="es-ES" sz="2800" b="0">
                <a:solidFill>
                  <a:schemeClr val="bg1"/>
                </a:solidFill>
              </a:rPr>
              <a:t>La ciencia aprende a volar - Lección II  </a:t>
            </a:r>
          </a:p>
          <a:p>
            <a:pPr algn="ctr" eaLnBrk="1" hangingPunct="1">
              <a:spcBef>
                <a:spcPct val="50000"/>
              </a:spcBef>
            </a:pPr>
            <a:r>
              <a:rPr lang="es-ES" sz="2800" b="0">
                <a:solidFill>
                  <a:schemeClr val="bg1"/>
                </a:solidFill>
              </a:rPr>
              <a:t>Sonidos de las aves</a:t>
            </a:r>
            <a:endParaRPr lang="en-US" sz="2800" b="0">
              <a:solidFill>
                <a:schemeClr val="bg1"/>
              </a:solidFill>
              <a:latin typeface="Arial Unicode MS" charset="0"/>
            </a:endParaRPr>
          </a:p>
        </p:txBody>
      </p:sp>
    </p:spTree>
  </p:cSld>
  <p:clrMapOvr>
    <a:masterClrMapping/>
  </p:clrMapOvr>
  <p:transition spd="med">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6171514"/>
            <a:ext cx="9144000" cy="686486"/>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6" name="Picture 5" descr="Panama_image.jpg"/>
          <p:cNvPicPr>
            <a:picLocks noChangeAspect="1"/>
          </p:cNvPicPr>
          <p:nvPr/>
        </p:nvPicPr>
        <p:blipFill>
          <a:blip r:embed="rId3" cstate="print">
            <a:extLst>
              <a:ext uri="{28A0092B-C50C-407E-A947-70E740481C1C}">
                <a14:useLocalDpi xmlns="" xmlns:a14="http://schemas.microsoft.com/office/drawing/2010/main"/>
              </a:ext>
            </a:extLst>
          </a:blip>
          <a:stretch>
            <a:fillRect/>
          </a:stretch>
        </p:blipFill>
        <p:spPr>
          <a:xfrm>
            <a:off x="0" y="-65903"/>
            <a:ext cx="9150865" cy="6248400"/>
          </a:xfrm>
          <a:prstGeom prst="rect">
            <a:avLst/>
          </a:prstGeom>
        </p:spPr>
      </p:pic>
      <p:pic>
        <p:nvPicPr>
          <p:cNvPr id="7" name="Picture 7" descr="AuAZcolor"/>
          <p:cNvPicPr>
            <a:picLocks noChangeAspect="1" noChangeArrowheads="1"/>
          </p:cNvPicPr>
          <p:nvPr/>
        </p:nvPicPr>
        <p:blipFill>
          <a:blip r:embed="rId4" cstate="screen">
            <a:extLst>
              <a:ext uri="{28A0092B-C50C-407E-A947-70E740481C1C}">
                <a14:useLocalDpi xmlns="" xmlns:a14="http://schemas.microsoft.com/office/drawing/2010/main"/>
              </a:ext>
            </a:extLst>
          </a:blip>
          <a:srcRect/>
          <a:stretch>
            <a:fillRect/>
          </a:stretch>
        </p:blipFill>
        <p:spPr bwMode="auto">
          <a:xfrm>
            <a:off x="228600" y="6365875"/>
            <a:ext cx="2209800"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3"/>
          <p:cNvPicPr>
            <a:picLocks noChangeAspect="1"/>
          </p:cNvPicPr>
          <p:nvPr/>
        </p:nvPicPr>
        <p:blipFill>
          <a:blip r:embed="rId5" cstate="screen">
            <a:extLst>
              <a:ext uri="{28A0092B-C50C-407E-A947-70E740481C1C}">
                <a14:useLocalDpi xmlns="" xmlns:a14="http://schemas.microsoft.com/office/drawing/2010/main"/>
              </a:ext>
            </a:extLst>
          </a:blip>
          <a:srcRect/>
          <a:stretch>
            <a:fillRect/>
          </a:stretch>
        </p:blipFill>
        <p:spPr bwMode="auto">
          <a:xfrm>
            <a:off x="7181850" y="6259513"/>
            <a:ext cx="1751013" cy="598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5"/>
          <p:cNvPicPr>
            <a:picLocks noChangeAspect="1"/>
          </p:cNvPicPr>
          <p:nvPr/>
        </p:nvPicPr>
        <p:blipFill>
          <a:blip r:embed="rId6" cstate="screen">
            <a:extLst>
              <a:ext uri="{28A0092B-C50C-407E-A947-70E740481C1C}">
                <a14:useLocalDpi xmlns="" xmlns:a14="http://schemas.microsoft.com/office/drawing/2010/main"/>
              </a:ext>
            </a:extLst>
          </a:blip>
          <a:srcRect/>
          <a:stretch>
            <a:fillRect/>
          </a:stretch>
        </p:blipFill>
        <p:spPr bwMode="auto">
          <a:xfrm>
            <a:off x="2910334" y="6219825"/>
            <a:ext cx="1790700" cy="566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5383898" y="6218788"/>
            <a:ext cx="1021561" cy="5839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9" descr="hm00050_"/>
          <p:cNvPicPr>
            <a:picLocks noGrp="1" noChangeAspect="1" noChangeArrowheads="1"/>
          </p:cNvPicPr>
          <p:nvPr>
            <p:ph sz="quarter" idx="2"/>
          </p:nvPr>
        </p:nvPicPr>
        <p:blipFill>
          <a:blip r:embed="rId3" cstate="screen">
            <a:extLst>
              <a:ext uri="{28A0092B-C50C-407E-A947-70E740481C1C}">
                <a14:useLocalDpi xmlns="" xmlns:a14="http://schemas.microsoft.com/office/drawing/2010/main"/>
              </a:ext>
            </a:extLst>
          </a:blip>
          <a:srcRect/>
          <a:stretch>
            <a:fillRect/>
          </a:stretch>
        </p:blipFill>
        <p:spPr>
          <a:xfrm>
            <a:off x="6172200" y="3733800"/>
            <a:ext cx="2560638" cy="2185988"/>
          </a:xfrm>
        </p:spPr>
      </p:pic>
      <p:sp>
        <p:nvSpPr>
          <p:cNvPr id="6148" name="Text Box 4"/>
          <p:cNvSpPr txBox="1">
            <a:spLocks noChangeArrowheads="1"/>
          </p:cNvSpPr>
          <p:nvPr/>
        </p:nvSpPr>
        <p:spPr bwMode="auto">
          <a:xfrm>
            <a:off x="457200" y="762000"/>
            <a:ext cx="335280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eaLnBrk="1" hangingPunct="1">
              <a:spcBef>
                <a:spcPct val="50000"/>
              </a:spcBef>
            </a:pPr>
            <a:endParaRPr lang="en-US" b="0"/>
          </a:p>
        </p:txBody>
      </p:sp>
      <p:pic>
        <p:nvPicPr>
          <p:cNvPr id="6149" name="Picture 13" descr="j0155539"/>
          <p:cNvPicPr>
            <a:picLocks noChangeAspect="1" noChangeArrowheads="1"/>
          </p:cNvPicPr>
          <p:nvPr/>
        </p:nvPicPr>
        <p:blipFill>
          <a:blip r:embed="rId4" cstate="screen">
            <a:extLst>
              <a:ext uri="{28A0092B-C50C-407E-A947-70E740481C1C}">
                <a14:useLocalDpi xmlns="" xmlns:a14="http://schemas.microsoft.com/office/drawing/2010/main"/>
              </a:ext>
            </a:extLst>
          </a:blip>
          <a:srcRect/>
          <a:stretch>
            <a:fillRect/>
          </a:stretch>
        </p:blipFill>
        <p:spPr bwMode="auto">
          <a:xfrm>
            <a:off x="685800" y="990600"/>
            <a:ext cx="2439988" cy="174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Rectangle 3"/>
          <p:cNvSpPr>
            <a:spLocks noGrp="1" noChangeArrowheads="1"/>
          </p:cNvSpPr>
          <p:nvPr>
            <p:ph type="body" sz="half" idx="1"/>
          </p:nvPr>
        </p:nvSpPr>
        <p:spPr>
          <a:xfrm>
            <a:off x="3214688" y="217488"/>
            <a:ext cx="4843462" cy="5299075"/>
          </a:xfrm>
        </p:spPr>
        <p:txBody>
          <a:bodyPr/>
          <a:lstStyle/>
          <a:p>
            <a:r>
              <a:rPr lang="es-ES" sz="2800" b="1" dirty="0">
                <a:latin typeface="Arial" charset="0"/>
              </a:rPr>
              <a:t>La mayoría de los observadores de aves al principio encuentran las aves </a:t>
            </a:r>
            <a:r>
              <a:rPr lang="es-ES" sz="2800" b="1" dirty="0" smtClean="0">
                <a:latin typeface="Arial" charset="0"/>
              </a:rPr>
              <a:t> escuchándolas.</a:t>
            </a:r>
            <a:endParaRPr lang="es-ES" sz="2800" b="1" dirty="0">
              <a:latin typeface="Arial" charset="0"/>
            </a:endParaRPr>
          </a:p>
          <a:p>
            <a:pPr eaLnBrk="1" hangingPunct="1"/>
            <a:endParaRPr lang="en-US" sz="2800" b="1" dirty="0">
              <a:latin typeface="Arial" charset="0"/>
            </a:endParaRPr>
          </a:p>
          <a:p>
            <a:pPr eaLnBrk="1" hangingPunct="1"/>
            <a:r>
              <a:rPr lang="es-ES" sz="2800" b="1" dirty="0">
                <a:latin typeface="Arial" charset="0"/>
              </a:rPr>
              <a:t>Tú también puedes aprender a identificar las aves por sus sonidos!</a:t>
            </a:r>
            <a:endParaRPr lang="en-US" sz="2800" b="1" dirty="0">
              <a:latin typeface="Arial" charset="0"/>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4"/>
          <p:cNvSpPr>
            <a:spLocks noChangeArrowheads="1"/>
          </p:cNvSpPr>
          <p:nvPr/>
        </p:nvSpPr>
        <p:spPr bwMode="auto">
          <a:xfrm>
            <a:off x="0" y="-125413"/>
            <a:ext cx="9144000" cy="6429376"/>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6" name="Picture 5" descr="Pitangus_sulphuratus_Great_Kiskadee_500.jpg"/>
          <p:cNvPicPr>
            <a:picLocks noChangeAspect="1"/>
          </p:cNvPicPr>
          <p:nvPr/>
        </p:nvPicPr>
        <p:blipFill>
          <a:blip r:embed="rId3" cstate="screen">
            <a:extLst>
              <a:ext uri="{28A0092B-C50C-407E-A947-70E740481C1C}">
                <a14:useLocalDpi xmlns="" xmlns:a14="http://schemas.microsoft.com/office/drawing/2010/main"/>
              </a:ext>
            </a:extLst>
          </a:blip>
          <a:stretch>
            <a:fillRect/>
          </a:stretch>
        </p:blipFill>
        <p:spPr>
          <a:xfrm>
            <a:off x="6933514" y="192216"/>
            <a:ext cx="1860378" cy="1798594"/>
          </a:xfrm>
          <a:prstGeom prst="rect">
            <a:avLst/>
          </a:prstGeom>
        </p:spPr>
      </p:pic>
      <p:pic>
        <p:nvPicPr>
          <p:cNvPr id="4" name="Picture 3" descr="Brotogeris_jugularis_Perico_Barbinaranjas_500.jpg"/>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302054" y="181920"/>
            <a:ext cx="1922162" cy="1860378"/>
          </a:xfrm>
          <a:prstGeom prst="rect">
            <a:avLst/>
          </a:prstGeom>
        </p:spPr>
      </p:pic>
      <p:sp>
        <p:nvSpPr>
          <p:cNvPr id="7171" name="Text Box 6"/>
          <p:cNvSpPr txBox="1">
            <a:spLocks noChangeArrowheads="1"/>
          </p:cNvSpPr>
          <p:nvPr/>
        </p:nvSpPr>
        <p:spPr bwMode="auto">
          <a:xfrm>
            <a:off x="2608649" y="2323198"/>
            <a:ext cx="3954161" cy="1569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pitchFamily="34" charset="-128"/>
              </a:defRPr>
            </a:lvl1pPr>
            <a:lvl2pPr marL="742950" indent="-285750" eaLnBrk="0" hangingPunct="0">
              <a:defRPr b="1">
                <a:solidFill>
                  <a:schemeClr val="tx1"/>
                </a:solidFill>
                <a:latin typeface="Arial" charset="0"/>
                <a:ea typeface="ＭＳ Ｐゴシック" pitchFamily="34" charset="-128"/>
              </a:defRPr>
            </a:lvl2pPr>
            <a:lvl3pPr marL="1143000" indent="-228600" eaLnBrk="0" hangingPunct="0">
              <a:defRPr b="1">
                <a:solidFill>
                  <a:schemeClr val="tx1"/>
                </a:solidFill>
                <a:latin typeface="Arial" charset="0"/>
                <a:ea typeface="ＭＳ Ｐゴシック" pitchFamily="34" charset="-128"/>
              </a:defRPr>
            </a:lvl3pPr>
            <a:lvl4pPr marL="1600200" indent="-228600" eaLnBrk="0" hangingPunct="0">
              <a:defRPr b="1">
                <a:solidFill>
                  <a:schemeClr val="tx1"/>
                </a:solidFill>
                <a:latin typeface="Arial" charset="0"/>
                <a:ea typeface="ＭＳ Ｐゴシック" pitchFamily="34" charset="-128"/>
              </a:defRPr>
            </a:lvl4pPr>
            <a:lvl5pPr marL="2057400" indent="-228600" eaLnBrk="0" hangingPunct="0">
              <a:defRPr b="1">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b="1">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b="1">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b="1">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b="1">
                <a:solidFill>
                  <a:schemeClr val="tx1"/>
                </a:solidFill>
                <a:latin typeface="Arial" charset="0"/>
                <a:ea typeface="ＭＳ Ｐゴシック" pitchFamily="34" charset="-128"/>
              </a:defRPr>
            </a:lvl9pPr>
          </a:lstStyle>
          <a:p>
            <a:pPr algn="ctr" eaLnBrk="1" hangingPunct="1">
              <a:spcBef>
                <a:spcPct val="50000"/>
              </a:spcBef>
            </a:pPr>
            <a:r>
              <a:rPr lang="es-ES" sz="2400" dirty="0"/>
              <a:t>Aquí hay 10 aves comunes que se encuentran en el suroeste </a:t>
            </a:r>
            <a:r>
              <a:rPr lang="es-ES" sz="2400" dirty="0" smtClean="0"/>
              <a:t>de </a:t>
            </a:r>
            <a:r>
              <a:rPr lang="en-US" sz="2400" dirty="0" smtClean="0"/>
              <a:t>Panamá</a:t>
            </a:r>
            <a:endParaRPr lang="en-US" sz="2400" dirty="0"/>
          </a:p>
        </p:txBody>
      </p:sp>
      <p:pic>
        <p:nvPicPr>
          <p:cNvPr id="5" name="Picture 4" descr="Quiscalus_mexicanus_Great-tailed_Grackle_Karl_Kaufman_500.jpg"/>
          <p:cNvPicPr>
            <a:picLocks noChangeAspect="1"/>
          </p:cNvPicPr>
          <p:nvPr/>
        </p:nvPicPr>
        <p:blipFill>
          <a:blip r:embed="rId5" cstate="screen">
            <a:extLst>
              <a:ext uri="{28A0092B-C50C-407E-A947-70E740481C1C}">
                <a14:useLocalDpi xmlns="" xmlns:a14="http://schemas.microsoft.com/office/drawing/2010/main"/>
              </a:ext>
            </a:extLst>
          </a:blip>
          <a:stretch>
            <a:fillRect/>
          </a:stretch>
        </p:blipFill>
        <p:spPr>
          <a:xfrm>
            <a:off x="4736757" y="4245579"/>
            <a:ext cx="1887838" cy="1850422"/>
          </a:xfrm>
          <a:prstGeom prst="rect">
            <a:avLst/>
          </a:prstGeom>
        </p:spPr>
      </p:pic>
      <p:pic>
        <p:nvPicPr>
          <p:cNvPr id="7" name="Picture 6" descr="Columbina_talpacoti_Ruddy_Ground-Dove_500.jpg"/>
          <p:cNvPicPr>
            <a:picLocks noChangeAspect="1"/>
          </p:cNvPicPr>
          <p:nvPr/>
        </p:nvPicPr>
        <p:blipFill>
          <a:blip r:embed="rId6" cstate="screen">
            <a:extLst>
              <a:ext uri="{28A0092B-C50C-407E-A947-70E740481C1C}">
                <a14:useLocalDpi xmlns="" xmlns:a14="http://schemas.microsoft.com/office/drawing/2010/main"/>
              </a:ext>
            </a:extLst>
          </a:blip>
          <a:stretch>
            <a:fillRect/>
          </a:stretch>
        </p:blipFill>
        <p:spPr>
          <a:xfrm>
            <a:off x="330885" y="2166895"/>
            <a:ext cx="1893331" cy="1849052"/>
          </a:xfrm>
          <a:prstGeom prst="rect">
            <a:avLst/>
          </a:prstGeom>
        </p:spPr>
      </p:pic>
      <p:pic>
        <p:nvPicPr>
          <p:cNvPr id="8" name="Picture 7" descr="Thraupis_episcopus_Blue-gray_Tanager_500.jpg"/>
          <p:cNvPicPr>
            <a:picLocks noChangeAspect="1"/>
          </p:cNvPicPr>
          <p:nvPr/>
        </p:nvPicPr>
        <p:blipFill>
          <a:blip r:embed="rId7" cstate="screen">
            <a:extLst>
              <a:ext uri="{28A0092B-C50C-407E-A947-70E740481C1C}">
                <a14:useLocalDpi xmlns="" xmlns:a14="http://schemas.microsoft.com/office/drawing/2010/main"/>
              </a:ext>
            </a:extLst>
          </a:blip>
          <a:stretch>
            <a:fillRect/>
          </a:stretch>
        </p:blipFill>
        <p:spPr>
          <a:xfrm>
            <a:off x="6943810" y="4242486"/>
            <a:ext cx="1897791" cy="1897791"/>
          </a:xfrm>
          <a:prstGeom prst="rect">
            <a:avLst/>
          </a:prstGeom>
        </p:spPr>
      </p:pic>
      <p:pic>
        <p:nvPicPr>
          <p:cNvPr id="9" name="Picture 8" descr="Turdus_grayi_Clay-colored_Robin_Karl_Kaufman_500.jpg"/>
          <p:cNvPicPr>
            <a:picLocks noChangeAspect="1"/>
          </p:cNvPicPr>
          <p:nvPr/>
        </p:nvPicPr>
        <p:blipFill>
          <a:blip r:embed="rId8" cstate="screen">
            <a:extLst>
              <a:ext uri="{28A0092B-C50C-407E-A947-70E740481C1C}">
                <a14:useLocalDpi xmlns="" xmlns:a14="http://schemas.microsoft.com/office/drawing/2010/main"/>
              </a:ext>
            </a:extLst>
          </a:blip>
          <a:stretch>
            <a:fillRect/>
          </a:stretch>
        </p:blipFill>
        <p:spPr>
          <a:xfrm>
            <a:off x="4736754" y="195648"/>
            <a:ext cx="1867245" cy="1781434"/>
          </a:xfrm>
          <a:prstGeom prst="rect">
            <a:avLst/>
          </a:prstGeom>
        </p:spPr>
      </p:pic>
      <p:pic>
        <p:nvPicPr>
          <p:cNvPr id="10" name="Picture 9" descr="Progne_chalybea_Gray-Breasted_Martin_500.jpg"/>
          <p:cNvPicPr>
            <a:picLocks noChangeAspect="1"/>
          </p:cNvPicPr>
          <p:nvPr/>
        </p:nvPicPr>
        <p:blipFill>
          <a:blip r:embed="rId9" cstate="screen">
            <a:extLst>
              <a:ext uri="{28A0092B-C50C-407E-A947-70E740481C1C}">
                <a14:useLocalDpi xmlns="" xmlns:a14="http://schemas.microsoft.com/office/drawing/2010/main"/>
              </a:ext>
            </a:extLst>
          </a:blip>
          <a:stretch>
            <a:fillRect/>
          </a:stretch>
        </p:blipFill>
        <p:spPr>
          <a:xfrm>
            <a:off x="317157" y="4226355"/>
            <a:ext cx="1900194" cy="1900194"/>
          </a:xfrm>
          <a:prstGeom prst="rect">
            <a:avLst/>
          </a:prstGeom>
        </p:spPr>
      </p:pic>
      <p:pic>
        <p:nvPicPr>
          <p:cNvPr id="11" name="Picture 10" descr="Turdus_grayi_Clay-colored_Robin_500.jpg"/>
          <p:cNvPicPr>
            <a:picLocks noChangeAspect="1"/>
          </p:cNvPicPr>
          <p:nvPr/>
        </p:nvPicPr>
        <p:blipFill>
          <a:blip r:embed="rId10" cstate="screen">
            <a:extLst>
              <a:ext uri="{28A0092B-C50C-407E-A947-70E740481C1C}">
                <a14:useLocalDpi xmlns="" xmlns:a14="http://schemas.microsoft.com/office/drawing/2010/main"/>
              </a:ext>
            </a:extLst>
          </a:blip>
          <a:stretch>
            <a:fillRect/>
          </a:stretch>
        </p:blipFill>
        <p:spPr>
          <a:xfrm>
            <a:off x="6916352" y="2196757"/>
            <a:ext cx="1877539" cy="1839784"/>
          </a:xfrm>
          <a:prstGeom prst="rect">
            <a:avLst/>
          </a:prstGeom>
        </p:spPr>
      </p:pic>
      <p:pic>
        <p:nvPicPr>
          <p:cNvPr id="12" name="Picture 11" descr="Leptotila_verreauxi_White-tipped_Dove_500.jpg"/>
          <p:cNvPicPr>
            <a:picLocks noChangeAspect="1"/>
          </p:cNvPicPr>
          <p:nvPr/>
        </p:nvPicPr>
        <p:blipFill>
          <a:blip r:embed="rId11" cstate="screen">
            <a:extLst>
              <a:ext uri="{28A0092B-C50C-407E-A947-70E740481C1C}">
                <a14:useLocalDpi xmlns="" xmlns:a14="http://schemas.microsoft.com/office/drawing/2010/main"/>
              </a:ext>
            </a:extLst>
          </a:blip>
          <a:stretch>
            <a:fillRect/>
          </a:stretch>
        </p:blipFill>
        <p:spPr>
          <a:xfrm>
            <a:off x="2533135" y="161324"/>
            <a:ext cx="1867243" cy="1802028"/>
          </a:xfrm>
          <a:prstGeom prst="rect">
            <a:avLst/>
          </a:prstGeom>
        </p:spPr>
      </p:pic>
      <p:pic>
        <p:nvPicPr>
          <p:cNvPr id="13" name="Picture 12" descr="Coragyps_atratus_Black_Vulture_500.jpg"/>
          <p:cNvPicPr>
            <a:picLocks noChangeAspect="1"/>
          </p:cNvPicPr>
          <p:nvPr/>
        </p:nvPicPr>
        <p:blipFill>
          <a:blip r:embed="rId12" cstate="screen">
            <a:extLst>
              <a:ext uri="{28A0092B-C50C-407E-A947-70E740481C1C}">
                <a14:useLocalDpi xmlns="" xmlns:a14="http://schemas.microsoft.com/office/drawing/2010/main"/>
              </a:ext>
            </a:extLst>
          </a:blip>
          <a:stretch>
            <a:fillRect/>
          </a:stretch>
        </p:blipFill>
        <p:spPr>
          <a:xfrm>
            <a:off x="2518032" y="4272006"/>
            <a:ext cx="1882346" cy="1882346"/>
          </a:xfrm>
          <a:prstGeom prst="rect">
            <a:avLst/>
          </a:prstGeom>
        </p:spPr>
      </p:pic>
      <p:grpSp>
        <p:nvGrpSpPr>
          <p:cNvPr id="3" name="Group 2"/>
          <p:cNvGrpSpPr/>
          <p:nvPr/>
        </p:nvGrpSpPr>
        <p:grpSpPr>
          <a:xfrm>
            <a:off x="127000" y="39688"/>
            <a:ext cx="8874125" cy="6237287"/>
            <a:chOff x="127000" y="39688"/>
            <a:chExt cx="8874125" cy="6237287"/>
          </a:xfrm>
        </p:grpSpPr>
        <p:sp>
          <p:nvSpPr>
            <p:cNvPr id="7183" name="Rectangle 50"/>
            <p:cNvSpPr>
              <a:spLocks noChangeArrowheads="1"/>
            </p:cNvSpPr>
            <p:nvPr/>
          </p:nvSpPr>
          <p:spPr bwMode="auto">
            <a:xfrm>
              <a:off x="128588" y="6089650"/>
              <a:ext cx="8867775" cy="187325"/>
            </a:xfrm>
            <a:prstGeom prst="rect">
              <a:avLst/>
            </a:prstGeom>
            <a:solidFill>
              <a:srgbClr val="DDDDD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7185" name="Rectangle 43"/>
            <p:cNvSpPr>
              <a:spLocks noChangeArrowheads="1"/>
            </p:cNvSpPr>
            <p:nvPr/>
          </p:nvSpPr>
          <p:spPr bwMode="auto">
            <a:xfrm>
              <a:off x="207963" y="3975100"/>
              <a:ext cx="8728075" cy="295275"/>
            </a:xfrm>
            <a:prstGeom prst="rect">
              <a:avLst/>
            </a:prstGeom>
            <a:solidFill>
              <a:srgbClr val="DDDDD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7186" name="Rectangle 44"/>
            <p:cNvSpPr>
              <a:spLocks noChangeArrowheads="1"/>
            </p:cNvSpPr>
            <p:nvPr/>
          </p:nvSpPr>
          <p:spPr bwMode="auto">
            <a:xfrm>
              <a:off x="6596063" y="155575"/>
              <a:ext cx="342900" cy="5984875"/>
            </a:xfrm>
            <a:prstGeom prst="rect">
              <a:avLst/>
            </a:prstGeom>
            <a:solidFill>
              <a:srgbClr val="DDDDD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7187" name="Rectangle 45"/>
            <p:cNvSpPr>
              <a:spLocks noChangeArrowheads="1"/>
            </p:cNvSpPr>
            <p:nvPr/>
          </p:nvSpPr>
          <p:spPr bwMode="auto">
            <a:xfrm>
              <a:off x="4400550" y="3986213"/>
              <a:ext cx="342900" cy="2171700"/>
            </a:xfrm>
            <a:prstGeom prst="rect">
              <a:avLst/>
            </a:prstGeom>
            <a:solidFill>
              <a:srgbClr val="DDDDD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7190" name="Rectangle 48"/>
            <p:cNvSpPr>
              <a:spLocks noChangeArrowheads="1"/>
            </p:cNvSpPr>
            <p:nvPr/>
          </p:nvSpPr>
          <p:spPr bwMode="auto">
            <a:xfrm>
              <a:off x="8793163" y="131763"/>
              <a:ext cx="203200" cy="5994400"/>
            </a:xfrm>
            <a:prstGeom prst="rect">
              <a:avLst/>
            </a:prstGeom>
            <a:solidFill>
              <a:srgbClr val="DDDDD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7191" name="Rectangle 51"/>
            <p:cNvSpPr>
              <a:spLocks noChangeArrowheads="1"/>
            </p:cNvSpPr>
            <p:nvPr/>
          </p:nvSpPr>
          <p:spPr bwMode="auto">
            <a:xfrm>
              <a:off x="4400550" y="88900"/>
              <a:ext cx="342900" cy="2149475"/>
            </a:xfrm>
            <a:prstGeom prst="rect">
              <a:avLst/>
            </a:prstGeom>
            <a:solidFill>
              <a:srgbClr val="DDDDD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7182" name="Rectangle 49"/>
            <p:cNvSpPr>
              <a:spLocks noChangeArrowheads="1"/>
            </p:cNvSpPr>
            <p:nvPr/>
          </p:nvSpPr>
          <p:spPr bwMode="auto">
            <a:xfrm>
              <a:off x="127000" y="39688"/>
              <a:ext cx="8874125" cy="187325"/>
            </a:xfrm>
            <a:prstGeom prst="rect">
              <a:avLst/>
            </a:prstGeom>
            <a:solidFill>
              <a:srgbClr val="DDDDD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7184" name="Rectangle 42"/>
            <p:cNvSpPr>
              <a:spLocks noChangeArrowheads="1"/>
            </p:cNvSpPr>
            <p:nvPr/>
          </p:nvSpPr>
          <p:spPr bwMode="auto">
            <a:xfrm>
              <a:off x="244475" y="1943100"/>
              <a:ext cx="8728075" cy="295275"/>
            </a:xfrm>
            <a:prstGeom prst="rect">
              <a:avLst/>
            </a:prstGeom>
            <a:solidFill>
              <a:srgbClr val="DDDDD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7188" name="Rectangle 46"/>
            <p:cNvSpPr>
              <a:spLocks noChangeArrowheads="1"/>
            </p:cNvSpPr>
            <p:nvPr/>
          </p:nvSpPr>
          <p:spPr bwMode="auto">
            <a:xfrm>
              <a:off x="2203450" y="180975"/>
              <a:ext cx="342900" cy="5976938"/>
            </a:xfrm>
            <a:prstGeom prst="rect">
              <a:avLst/>
            </a:prstGeom>
            <a:solidFill>
              <a:srgbClr val="DDDDD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7189" name="Rectangle 47"/>
            <p:cNvSpPr>
              <a:spLocks noChangeArrowheads="1"/>
            </p:cNvSpPr>
            <p:nvPr/>
          </p:nvSpPr>
          <p:spPr bwMode="auto">
            <a:xfrm>
              <a:off x="130175" y="182563"/>
              <a:ext cx="220663" cy="6034087"/>
            </a:xfrm>
            <a:prstGeom prst="rect">
              <a:avLst/>
            </a:prstGeom>
            <a:solidFill>
              <a:srgbClr val="DDDDD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j0097935"/>
          <p:cNvPicPr>
            <a:picLocks noGrp="1" noChangeAspect="1" noChangeArrowheads="1"/>
          </p:cNvPicPr>
          <p:nvPr>
            <p:ph sz="quarter" idx="2"/>
          </p:nvPr>
        </p:nvPicPr>
        <p:blipFill>
          <a:blip r:embed="rId3" cstate="screen">
            <a:extLst>
              <a:ext uri="{28A0092B-C50C-407E-A947-70E740481C1C}">
                <a14:useLocalDpi xmlns="" xmlns:a14="http://schemas.microsoft.com/office/drawing/2010/main"/>
              </a:ext>
            </a:extLst>
          </a:blip>
          <a:srcRect/>
          <a:stretch>
            <a:fillRect/>
          </a:stretch>
        </p:blipFill>
        <p:spPr>
          <a:xfrm>
            <a:off x="7364413" y="2874963"/>
            <a:ext cx="1779587" cy="3017837"/>
          </a:xfrm>
          <a:noFill/>
        </p:spPr>
      </p:pic>
      <p:pic>
        <p:nvPicPr>
          <p:cNvPr id="8197" name="Picture 6" descr="en00501_"/>
          <p:cNvPicPr>
            <a:picLocks noGrp="1" noChangeAspect="1" noChangeArrowheads="1"/>
          </p:cNvPicPr>
          <p:nvPr>
            <p:ph sz="quarter" idx="3"/>
          </p:nvPr>
        </p:nvPicPr>
        <p:blipFill>
          <a:blip r:embed="rId4" cstate="screen">
            <a:extLst>
              <a:ext uri="{28A0092B-C50C-407E-A947-70E740481C1C}">
                <a14:useLocalDpi xmlns="" xmlns:a14="http://schemas.microsoft.com/office/drawing/2010/main"/>
              </a:ext>
            </a:extLst>
          </a:blip>
          <a:srcRect/>
          <a:stretch>
            <a:fillRect/>
          </a:stretch>
        </p:blipFill>
        <p:spPr>
          <a:xfrm>
            <a:off x="6381750" y="2063750"/>
            <a:ext cx="1233488" cy="1212850"/>
          </a:xfrm>
          <a:noFill/>
        </p:spPr>
      </p:pic>
      <p:sp>
        <p:nvSpPr>
          <p:cNvPr id="8" name="Rectangle 3"/>
          <p:cNvSpPr>
            <a:spLocks noGrp="1" noChangeArrowheads="1"/>
          </p:cNvSpPr>
          <p:nvPr>
            <p:ph type="body" sz="half" idx="1"/>
          </p:nvPr>
        </p:nvSpPr>
        <p:spPr>
          <a:xfrm>
            <a:off x="588963" y="1692275"/>
            <a:ext cx="5751679" cy="4308475"/>
          </a:xfrm>
        </p:spPr>
        <p:txBody>
          <a:bodyPr/>
          <a:lstStyle/>
          <a:p>
            <a:pPr eaLnBrk="1" hangingPunct="1">
              <a:buFontTx/>
              <a:buNone/>
            </a:pPr>
            <a:r>
              <a:rPr lang="es-ES" sz="2800" b="1" dirty="0" smtClean="0">
                <a:latin typeface="Arial" charset="0"/>
              </a:rPr>
              <a:t>Escuche </a:t>
            </a:r>
            <a:r>
              <a:rPr lang="es-ES" sz="2800" b="1" dirty="0">
                <a:latin typeface="Arial" charset="0"/>
              </a:rPr>
              <a:t>el sonido de cada </a:t>
            </a:r>
            <a:r>
              <a:rPr lang="es-ES" sz="2800" b="1" dirty="0" smtClean="0">
                <a:latin typeface="Arial" charset="0"/>
              </a:rPr>
              <a:t>ave </a:t>
            </a:r>
            <a:r>
              <a:rPr lang="es-ES" sz="2800" b="1" dirty="0">
                <a:latin typeface="Arial" charset="0"/>
              </a:rPr>
              <a:t>y </a:t>
            </a:r>
            <a:r>
              <a:rPr lang="es-ES" sz="2800" b="1" dirty="0" smtClean="0">
                <a:latin typeface="Arial" charset="0"/>
              </a:rPr>
              <a:t>tome </a:t>
            </a:r>
            <a:r>
              <a:rPr lang="es-ES" sz="2800" b="1" dirty="0">
                <a:latin typeface="Arial" charset="0"/>
              </a:rPr>
              <a:t>notas sobre lo que </a:t>
            </a:r>
            <a:r>
              <a:rPr lang="es-ES" sz="2800" b="1" dirty="0" smtClean="0">
                <a:latin typeface="Arial" charset="0"/>
              </a:rPr>
              <a:t>escucha.</a:t>
            </a:r>
            <a:endParaRPr lang="en-US" sz="2800" b="1" dirty="0">
              <a:latin typeface="Arial" charset="0"/>
            </a:endParaRPr>
          </a:p>
          <a:p>
            <a:pPr eaLnBrk="1" hangingPunct="1">
              <a:buFontTx/>
              <a:buNone/>
            </a:pPr>
            <a:endParaRPr lang="en-US" sz="2800" b="1" dirty="0">
              <a:latin typeface="Arial" charset="0"/>
            </a:endParaRPr>
          </a:p>
          <a:p>
            <a:pPr eaLnBrk="1" hangingPunct="1">
              <a:buFontTx/>
              <a:buNone/>
            </a:pPr>
            <a:r>
              <a:rPr lang="es-ES" sz="2800" b="1" dirty="0" smtClean="0">
                <a:latin typeface="Arial" charset="0"/>
              </a:rPr>
              <a:t>¿El sonido es </a:t>
            </a:r>
            <a:r>
              <a:rPr lang="es-ES" sz="2800" b="1" dirty="0">
                <a:latin typeface="Arial" charset="0"/>
              </a:rPr>
              <a:t>dulce, </a:t>
            </a:r>
            <a:r>
              <a:rPr lang="es-ES" sz="2800" b="1" dirty="0" smtClean="0">
                <a:latin typeface="Arial" charset="0"/>
              </a:rPr>
              <a:t>áspero, rápido </a:t>
            </a:r>
            <a:r>
              <a:rPr lang="es-ES" sz="2800" b="1" dirty="0">
                <a:latin typeface="Arial" charset="0"/>
              </a:rPr>
              <a:t>o </a:t>
            </a:r>
            <a:r>
              <a:rPr lang="es-ES" sz="2800" b="1" dirty="0" smtClean="0">
                <a:latin typeface="Arial" charset="0"/>
              </a:rPr>
              <a:t>lento, </a:t>
            </a:r>
            <a:r>
              <a:rPr lang="es-ES" sz="2800" b="1" dirty="0">
                <a:latin typeface="Arial" charset="0"/>
              </a:rPr>
              <a:t>?</a:t>
            </a:r>
          </a:p>
          <a:p>
            <a:pPr eaLnBrk="1" hangingPunct="1">
              <a:buFontTx/>
              <a:buNone/>
            </a:pPr>
            <a:endParaRPr lang="en-US" sz="2800" b="1" dirty="0">
              <a:latin typeface="Arial" charset="0"/>
            </a:endParaRPr>
          </a:p>
          <a:p>
            <a:pPr eaLnBrk="1" hangingPunct="1">
              <a:buFontTx/>
              <a:buNone/>
            </a:pPr>
            <a:r>
              <a:rPr lang="es-ES" sz="2800" b="1" dirty="0" smtClean="0">
                <a:latin typeface="Arial" charset="0"/>
              </a:rPr>
              <a:t>Utilice sus </a:t>
            </a:r>
            <a:r>
              <a:rPr lang="es-ES" sz="2800" b="1" dirty="0">
                <a:latin typeface="Arial" charset="0"/>
              </a:rPr>
              <a:t>notas para </a:t>
            </a:r>
            <a:r>
              <a:rPr lang="es-ES" sz="2800" b="1" dirty="0" smtClean="0">
                <a:latin typeface="Arial" charset="0"/>
              </a:rPr>
              <a:t>responder a las </a:t>
            </a:r>
            <a:r>
              <a:rPr lang="es-ES" sz="2800" b="1" dirty="0">
                <a:latin typeface="Arial" charset="0"/>
              </a:rPr>
              <a:t>preguntas del concurso.</a:t>
            </a:r>
            <a:endParaRPr lang="en-US" sz="2800" b="1" dirty="0">
              <a:latin typeface="Arial" charset="0"/>
            </a:endParaRPr>
          </a:p>
        </p:txBody>
      </p:sp>
      <p:sp>
        <p:nvSpPr>
          <p:cNvPr id="9" name="Rectangle 2"/>
          <p:cNvSpPr>
            <a:spLocks noGrp="1" noChangeArrowheads="1"/>
          </p:cNvSpPr>
          <p:nvPr>
            <p:ph type="title"/>
          </p:nvPr>
        </p:nvSpPr>
        <p:spPr>
          <a:xfrm>
            <a:off x="171450" y="274638"/>
            <a:ext cx="8972550" cy="1143000"/>
          </a:xfrm>
        </p:spPr>
        <p:txBody>
          <a:bodyPr/>
          <a:lstStyle/>
          <a:p>
            <a:pPr eaLnBrk="1" hangingPunct="1"/>
            <a:r>
              <a:rPr lang="es-ES" dirty="0">
                <a:latin typeface="Arial" charset="0"/>
              </a:rPr>
              <a:t>Aprendizaje de Sonidos </a:t>
            </a:r>
            <a:br>
              <a:rPr lang="es-ES" dirty="0">
                <a:latin typeface="Arial" charset="0"/>
              </a:rPr>
            </a:br>
            <a:r>
              <a:rPr lang="es-ES" dirty="0">
                <a:latin typeface="Arial" charset="0"/>
              </a:rPr>
              <a:t>de las Aves</a:t>
            </a:r>
            <a:endParaRPr lang="en-US" dirty="0">
              <a:latin typeface="Arial" charset="0"/>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928938" y="1911350"/>
            <a:ext cx="2706687" cy="2706687"/>
            <a:chOff x="2928938" y="1911350"/>
            <a:chExt cx="2706687" cy="2706687"/>
          </a:xfrm>
        </p:grpSpPr>
        <p:pic>
          <p:nvPicPr>
            <p:cNvPr id="2" name="Picture 1"/>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2928939" y="1911351"/>
              <a:ext cx="2706686" cy="2706686"/>
            </a:xfrm>
            <a:prstGeom prst="rect">
              <a:avLst/>
            </a:prstGeom>
          </p:spPr>
        </p:pic>
        <p:sp>
          <p:nvSpPr>
            <p:cNvPr id="9223" name="Rectangle 18"/>
            <p:cNvSpPr>
              <a:spLocks noChangeArrowheads="1"/>
            </p:cNvSpPr>
            <p:nvPr/>
          </p:nvSpPr>
          <p:spPr bwMode="auto">
            <a:xfrm>
              <a:off x="2928938" y="1911350"/>
              <a:ext cx="2706687" cy="2705966"/>
            </a:xfrm>
            <a:prstGeom prst="rect">
              <a:avLst/>
            </a:prstGeom>
            <a:noFill/>
            <a:ln w="5715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5" name="Quiscalus_mexicanus_Great-tailed_Grackle_Chango.mp3">
            <a:hlinkClick r:id="" action="ppaction://media"/>
          </p:cNvPr>
          <p:cNvPicPr>
            <a:picLocks noChangeAspect="1"/>
          </p:cNvPicPr>
          <p:nvPr>
            <a:audioFile r:link="rId1"/>
            <p:extLst>
              <p:ext uri="{DAA4B4D4-6D71-4841-9C94-3DE7FCFB9230}">
                <p14:media xmlns="" xmlns:p14="http://schemas.microsoft.com/office/powerpoint/2010/main" r:embed="rId5"/>
              </p:ext>
            </p:extLst>
          </p:nvPr>
        </p:nvPicPr>
        <p:blipFill>
          <a:blip r:embed="rId6" cstate="print">
            <a:extLst>
              <a:ext uri="{28A0092B-C50C-407E-A947-70E740481C1C}">
                <a14:useLocalDpi xmlns="" xmlns:a14="http://schemas.microsoft.com/office/drawing/2010/main" val="0"/>
              </a:ext>
            </a:extLst>
          </a:blip>
          <a:stretch>
            <a:fillRect/>
          </a:stretch>
        </p:blipFill>
        <p:spPr>
          <a:xfrm>
            <a:off x="438912" y="5694433"/>
            <a:ext cx="301752" cy="301752"/>
          </a:xfrm>
          <a:prstGeom prst="rect">
            <a:avLst/>
          </a:prstGeom>
        </p:spPr>
      </p:pic>
      <p:sp>
        <p:nvSpPr>
          <p:cNvPr id="10" name="Rectangle 2"/>
          <p:cNvSpPr>
            <a:spLocks noGrp="1" noChangeArrowheads="1"/>
          </p:cNvSpPr>
          <p:nvPr>
            <p:ph type="title"/>
          </p:nvPr>
        </p:nvSpPr>
        <p:spPr>
          <a:xfrm>
            <a:off x="457200" y="274638"/>
            <a:ext cx="8229600" cy="1143000"/>
          </a:xfrm>
        </p:spPr>
        <p:txBody>
          <a:bodyPr/>
          <a:lstStyle/>
          <a:p>
            <a:pPr eaLnBrk="1" hangingPunct="1"/>
            <a:r>
              <a:rPr lang="es-ES" dirty="0">
                <a:latin typeface="Arial" charset="0"/>
              </a:rPr>
              <a:t>Ejemplo</a:t>
            </a:r>
            <a:r>
              <a:rPr lang="en-US" dirty="0">
                <a:latin typeface="Arial" charset="0"/>
              </a:rPr>
              <a:t>: </a:t>
            </a:r>
            <a:r>
              <a:rPr lang="en-US" dirty="0" err="1">
                <a:latin typeface="Arial" charset="0"/>
              </a:rPr>
              <a:t>Chango</a:t>
            </a:r>
            <a:endParaRPr lang="en-US" dirty="0">
              <a:latin typeface="Arial" charset="0"/>
            </a:endParaRPr>
          </a:p>
        </p:txBody>
      </p:sp>
      <p:sp>
        <p:nvSpPr>
          <p:cNvPr id="11" name="Text Box 10"/>
          <p:cNvSpPr txBox="1">
            <a:spLocks noChangeArrowheads="1"/>
          </p:cNvSpPr>
          <p:nvPr/>
        </p:nvSpPr>
        <p:spPr bwMode="auto">
          <a:xfrm>
            <a:off x="1398588" y="4810125"/>
            <a:ext cx="6359525"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endParaRPr lang="es-ES" dirty="0"/>
          </a:p>
          <a:p>
            <a:pPr algn="ctr" eaLnBrk="1" hangingPunct="1"/>
            <a:r>
              <a:rPr lang="es-ES" dirty="0"/>
              <a:t>Escribir en el papel algo así como: </a:t>
            </a:r>
            <a:r>
              <a:rPr lang="es-ES" dirty="0" smtClean="0"/>
              <a:t>llamado áspero</a:t>
            </a:r>
            <a:endParaRPr lang="es-ES" dirty="0"/>
          </a:p>
        </p:txBody>
      </p:sp>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876"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46475" y="2787650"/>
            <a:ext cx="1984375" cy="1984375"/>
            <a:chOff x="3546475" y="2787650"/>
            <a:chExt cx="1984375" cy="1984375"/>
          </a:xfrm>
        </p:grpSpPr>
        <p:pic>
          <p:nvPicPr>
            <p:cNvPr id="2" name="Picture 1"/>
            <p:cNvPicPr>
              <a:picLocks noChangeAspect="1"/>
            </p:cNvPicPr>
            <p:nvPr/>
          </p:nvPicPr>
          <p:blipFill>
            <a:blip r:embed="rId4" cstate="screen">
              <a:extLst>
                <a:ext uri="{28A0092B-C50C-407E-A947-70E740481C1C}">
                  <a14:useLocalDpi xmlns="" xmlns:a14="http://schemas.microsoft.com/office/drawing/2010/main"/>
                </a:ext>
              </a:extLst>
            </a:blip>
            <a:stretch>
              <a:fillRect/>
            </a:stretch>
          </p:blipFill>
          <p:spPr>
            <a:xfrm>
              <a:off x="3546475" y="2787650"/>
              <a:ext cx="1984375" cy="1984375"/>
            </a:xfrm>
            <a:prstGeom prst="rect">
              <a:avLst/>
            </a:prstGeom>
          </p:spPr>
        </p:pic>
        <p:sp>
          <p:nvSpPr>
            <p:cNvPr id="10254" name="Rectangle 27"/>
            <p:cNvSpPr>
              <a:spLocks noChangeArrowheads="1"/>
            </p:cNvSpPr>
            <p:nvPr/>
          </p:nvSpPr>
          <p:spPr bwMode="auto">
            <a:xfrm>
              <a:off x="3546475" y="2787650"/>
              <a:ext cx="1984375" cy="1984375"/>
            </a:xfrm>
            <a:prstGeom prst="rect">
              <a:avLst/>
            </a:prstGeom>
            <a:noFill/>
            <a:ln w="5715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6" name="Group 5"/>
          <p:cNvGrpSpPr/>
          <p:nvPr/>
        </p:nvGrpSpPr>
        <p:grpSpPr>
          <a:xfrm>
            <a:off x="6192838" y="2787650"/>
            <a:ext cx="1984375" cy="1984375"/>
            <a:chOff x="6192838" y="2787650"/>
            <a:chExt cx="1984375" cy="1984375"/>
          </a:xfrm>
        </p:grpSpPr>
        <p:pic>
          <p:nvPicPr>
            <p:cNvPr id="21" name="Picture 19" descr="roadrunner_cartoon_300"/>
            <p:cNvPicPr>
              <a:picLocks noChangeAspect="1" noChangeArrowheads="1"/>
            </p:cNvPicPr>
            <p:nvPr/>
          </p:nvPicPr>
          <p:blipFill>
            <a:blip r:embed="rId5" cstate="screen">
              <a:extLst>
                <a:ext uri="{28A0092B-C50C-407E-A947-70E740481C1C}">
                  <a14:useLocalDpi xmlns="" xmlns:a14="http://schemas.microsoft.com/office/drawing/2010/main"/>
                </a:ext>
              </a:extLst>
            </a:blip>
            <a:srcRect/>
            <a:stretch>
              <a:fillRect/>
            </a:stretch>
          </p:blipFill>
          <p:spPr bwMode="auto">
            <a:xfrm>
              <a:off x="6202363" y="2797175"/>
              <a:ext cx="1971675" cy="1971675"/>
            </a:xfrm>
            <a:prstGeom prst="rect">
              <a:avLst/>
            </a:prstGeom>
            <a:noFill/>
            <a:extLst>
              <a:ext uri="{909E8E84-426E-40dd-AFC4-6F175D3DCCD1}">
                <a14:hiddenFill xmlns="" xmlns:a14="http://schemas.microsoft.com/office/drawing/2010/main">
                  <a:solidFill>
                    <a:srgbClr val="FFFFFF"/>
                  </a:solidFill>
                </a14:hiddenFill>
              </a:ext>
            </a:extLst>
          </p:spPr>
        </p:pic>
        <p:sp>
          <p:nvSpPr>
            <p:cNvPr id="20" name="Rectangle 30"/>
            <p:cNvSpPr>
              <a:spLocks noChangeArrowheads="1"/>
            </p:cNvSpPr>
            <p:nvPr/>
          </p:nvSpPr>
          <p:spPr bwMode="auto">
            <a:xfrm>
              <a:off x="6192838" y="2787650"/>
              <a:ext cx="1984375" cy="1984375"/>
            </a:xfrm>
            <a:prstGeom prst="rect">
              <a:avLst/>
            </a:prstGeom>
            <a:noFill/>
            <a:ln w="5715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grpSp>
        <p:nvGrpSpPr>
          <p:cNvPr id="7" name="Group 6"/>
          <p:cNvGrpSpPr/>
          <p:nvPr/>
        </p:nvGrpSpPr>
        <p:grpSpPr>
          <a:xfrm>
            <a:off x="895350" y="2787650"/>
            <a:ext cx="1990725" cy="1984375"/>
            <a:chOff x="895350" y="2787650"/>
            <a:chExt cx="1990725" cy="1984375"/>
          </a:xfrm>
        </p:grpSpPr>
        <p:pic>
          <p:nvPicPr>
            <p:cNvPr id="19" name="Picture 18" descr="bluebird_cartoon_300"/>
            <p:cNvPicPr>
              <a:picLocks noChangeAspect="1" noChangeArrowheads="1"/>
            </p:cNvPicPr>
            <p:nvPr/>
          </p:nvPicPr>
          <p:blipFill>
            <a:blip r:embed="rId6" cstate="screen">
              <a:extLst>
                <a:ext uri="{28A0092B-C50C-407E-A947-70E740481C1C}">
                  <a14:useLocalDpi xmlns="" xmlns:a14="http://schemas.microsoft.com/office/drawing/2010/main"/>
                </a:ext>
              </a:extLst>
            </a:blip>
            <a:srcRect/>
            <a:stretch>
              <a:fillRect/>
            </a:stretch>
          </p:blipFill>
          <p:spPr bwMode="auto">
            <a:xfrm>
              <a:off x="895350" y="2787650"/>
              <a:ext cx="1981200" cy="1981200"/>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Rectangle 24"/>
            <p:cNvSpPr>
              <a:spLocks noChangeArrowheads="1"/>
            </p:cNvSpPr>
            <p:nvPr/>
          </p:nvSpPr>
          <p:spPr bwMode="auto">
            <a:xfrm>
              <a:off x="901700" y="2787650"/>
              <a:ext cx="1984375" cy="1984375"/>
            </a:xfrm>
            <a:prstGeom prst="rect">
              <a:avLst/>
            </a:prstGeom>
            <a:noFill/>
            <a:ln w="57150">
              <a:solidFill>
                <a:schemeClr val="bg2"/>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grpSp>
      <p:pic>
        <p:nvPicPr>
          <p:cNvPr id="4" name="Quiscalus_mexicanus_Great-tailed_Grackle_Chango.mp3">
            <a:hlinkClick r:id="" action="ppaction://media"/>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extLst>
              <a:ext uri="{28A0092B-C50C-407E-A947-70E740481C1C}">
                <a14:useLocalDpi xmlns="" xmlns:a14="http://schemas.microsoft.com/office/drawing/2010/main" val="0"/>
              </a:ext>
            </a:extLst>
          </a:blip>
          <a:stretch>
            <a:fillRect/>
          </a:stretch>
        </p:blipFill>
        <p:spPr>
          <a:xfrm>
            <a:off x="438912" y="5687568"/>
            <a:ext cx="301752" cy="301752"/>
          </a:xfrm>
          <a:prstGeom prst="rect">
            <a:avLst/>
          </a:prstGeom>
        </p:spPr>
      </p:pic>
      <p:sp>
        <p:nvSpPr>
          <p:cNvPr id="18" name="Rectangle 2"/>
          <p:cNvSpPr>
            <a:spLocks noGrp="1" noChangeArrowheads="1"/>
          </p:cNvSpPr>
          <p:nvPr>
            <p:ph type="title"/>
          </p:nvPr>
        </p:nvSpPr>
        <p:spPr>
          <a:xfrm>
            <a:off x="457200" y="274638"/>
            <a:ext cx="8229600" cy="1143000"/>
          </a:xfrm>
        </p:spPr>
        <p:txBody>
          <a:bodyPr/>
          <a:lstStyle/>
          <a:p>
            <a:pPr eaLnBrk="1" hangingPunct="1"/>
            <a:r>
              <a:rPr lang="es-ES" dirty="0">
                <a:latin typeface="Arial" charset="0"/>
              </a:rPr>
              <a:t>Ejemplo de Prueba </a:t>
            </a:r>
            <a:r>
              <a:rPr lang="en-US" dirty="0">
                <a:latin typeface="Arial" charset="0"/>
              </a:rPr>
              <a:t>:</a:t>
            </a:r>
          </a:p>
        </p:txBody>
      </p:sp>
      <p:sp>
        <p:nvSpPr>
          <p:cNvPr id="22" name="Text Box 10"/>
          <p:cNvSpPr txBox="1">
            <a:spLocks noChangeArrowheads="1"/>
          </p:cNvSpPr>
          <p:nvPr/>
        </p:nvSpPr>
        <p:spPr bwMode="auto">
          <a:xfrm>
            <a:off x="2590800" y="1343025"/>
            <a:ext cx="4114800"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lnSpc>
                <a:spcPct val="90000"/>
              </a:lnSpc>
            </a:pPr>
            <a:r>
              <a:rPr lang="es-ES" sz="2400" b="0" dirty="0"/>
              <a:t>¿Qué </a:t>
            </a:r>
            <a:r>
              <a:rPr lang="es-ES" sz="2400" b="0" dirty="0" smtClean="0"/>
              <a:t>ave escuchas?</a:t>
            </a:r>
            <a:endParaRPr lang="en-US" sz="2400" b="0" dirty="0"/>
          </a:p>
        </p:txBody>
      </p:sp>
      <p:sp>
        <p:nvSpPr>
          <p:cNvPr id="24" name="Text Box 11"/>
          <p:cNvSpPr txBox="1">
            <a:spLocks noChangeArrowheads="1"/>
          </p:cNvSpPr>
          <p:nvPr/>
        </p:nvSpPr>
        <p:spPr bwMode="auto">
          <a:xfrm>
            <a:off x="1264515" y="2095500"/>
            <a:ext cx="137160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spcBef>
                <a:spcPct val="50000"/>
              </a:spcBef>
            </a:pPr>
            <a:r>
              <a:rPr lang="en-US" b="0" dirty="0"/>
              <a:t>A. </a:t>
            </a:r>
            <a:r>
              <a:rPr lang="en-US" b="0" dirty="0" err="1"/>
              <a:t>Twiti</a:t>
            </a:r>
            <a:endParaRPr lang="en-US" b="0" dirty="0"/>
          </a:p>
        </p:txBody>
      </p:sp>
      <p:sp>
        <p:nvSpPr>
          <p:cNvPr id="25" name="Text Box 12"/>
          <p:cNvSpPr txBox="1">
            <a:spLocks noChangeArrowheads="1"/>
          </p:cNvSpPr>
          <p:nvPr/>
        </p:nvSpPr>
        <p:spPr bwMode="auto">
          <a:xfrm>
            <a:off x="3514811" y="2095500"/>
            <a:ext cx="207318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spcBef>
                <a:spcPct val="50000"/>
              </a:spcBef>
            </a:pPr>
            <a:r>
              <a:rPr lang="en-US" b="0" dirty="0"/>
              <a:t>B. </a:t>
            </a:r>
            <a:r>
              <a:rPr lang="en-US" b="0" dirty="0" err="1"/>
              <a:t>Chango</a:t>
            </a:r>
            <a:endParaRPr lang="en-US" b="0" dirty="0"/>
          </a:p>
        </p:txBody>
      </p:sp>
      <p:sp>
        <p:nvSpPr>
          <p:cNvPr id="26" name="Text Box 15"/>
          <p:cNvSpPr txBox="1">
            <a:spLocks noChangeArrowheads="1"/>
          </p:cNvSpPr>
          <p:nvPr/>
        </p:nvSpPr>
        <p:spPr bwMode="auto">
          <a:xfrm>
            <a:off x="6173788" y="2095500"/>
            <a:ext cx="2092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eaLnBrk="1" hangingPunct="1">
              <a:spcBef>
                <a:spcPct val="50000"/>
              </a:spcBef>
            </a:pPr>
            <a:r>
              <a:rPr lang="en-US" b="0" dirty="0"/>
              <a:t>C. </a:t>
            </a:r>
            <a:r>
              <a:rPr lang="en-US" b="0" dirty="0" err="1"/>
              <a:t>Correocaminos</a:t>
            </a:r>
            <a:endParaRPr lang="en-US" b="0" dirty="0"/>
          </a:p>
        </p:txBody>
      </p:sp>
    </p:spTree>
  </p:cSld>
  <p:clrMapOvr>
    <a:masterClrMapping/>
  </p:clrMapOvr>
  <p:transition spd="med">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87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en00389_"/>
          <p:cNvPicPr>
            <a:picLocks noGrp="1" noChangeAspect="1" noChangeArrowheads="1"/>
          </p:cNvPicPr>
          <p:nvPr>
            <p:ph idx="1"/>
          </p:nvPr>
        </p:nvPicPr>
        <p:blipFill>
          <a:blip r:embed="rId3" cstate="screen">
            <a:extLst>
              <a:ext uri="{28A0092B-C50C-407E-A947-70E740481C1C}">
                <a14:useLocalDpi xmlns="" xmlns:a14="http://schemas.microsoft.com/office/drawing/2010/main"/>
              </a:ext>
            </a:extLst>
          </a:blip>
          <a:srcRect/>
          <a:stretch>
            <a:fillRect/>
          </a:stretch>
        </p:blipFill>
        <p:spPr>
          <a:xfrm>
            <a:off x="2759075" y="1985963"/>
            <a:ext cx="3200400" cy="2241550"/>
          </a:xfrm>
          <a:noFill/>
        </p:spPr>
      </p:pic>
      <p:sp>
        <p:nvSpPr>
          <p:cNvPr id="4" name="TextBox 5"/>
          <p:cNvSpPr txBox="1">
            <a:spLocks noChangeArrowheads="1"/>
          </p:cNvSpPr>
          <p:nvPr/>
        </p:nvSpPr>
        <p:spPr bwMode="auto">
          <a:xfrm>
            <a:off x="68735" y="517525"/>
            <a:ext cx="8994775" cy="954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ＭＳ Ｐゴシック" charset="0"/>
              </a:defRPr>
            </a:lvl1pPr>
            <a:lvl2pPr marL="742950" indent="-285750" eaLnBrk="0" hangingPunct="0">
              <a:defRPr b="1">
                <a:solidFill>
                  <a:schemeClr val="tx1"/>
                </a:solidFill>
                <a:latin typeface="Arial" charset="0"/>
                <a:ea typeface="ＭＳ Ｐゴシック" charset="0"/>
              </a:defRPr>
            </a:lvl2pPr>
            <a:lvl3pPr marL="1143000" indent="-228600" eaLnBrk="0" hangingPunct="0">
              <a:defRPr b="1">
                <a:solidFill>
                  <a:schemeClr val="tx1"/>
                </a:solidFill>
                <a:latin typeface="Arial" charset="0"/>
                <a:ea typeface="ＭＳ Ｐゴシック" charset="0"/>
              </a:defRPr>
            </a:lvl3pPr>
            <a:lvl4pPr marL="1600200" indent="-228600" eaLnBrk="0" hangingPunct="0">
              <a:defRPr b="1">
                <a:solidFill>
                  <a:schemeClr val="tx1"/>
                </a:solidFill>
                <a:latin typeface="Arial" charset="0"/>
                <a:ea typeface="ＭＳ Ｐゴシック" charset="0"/>
              </a:defRPr>
            </a:lvl4pPr>
            <a:lvl5pPr marL="2057400" indent="-228600" eaLnBrk="0" hangingPunct="0">
              <a:defRPr b="1">
                <a:solidFill>
                  <a:schemeClr val="tx1"/>
                </a:solidFill>
                <a:latin typeface="Arial" charset="0"/>
                <a:ea typeface="ＭＳ Ｐゴシック" charset="0"/>
              </a:defRPr>
            </a:lvl5pPr>
            <a:lvl6pPr marL="2514600" indent="-228600" eaLnBrk="0" fontAlgn="base" hangingPunct="0">
              <a:spcBef>
                <a:spcPct val="0"/>
              </a:spcBef>
              <a:spcAft>
                <a:spcPct val="0"/>
              </a:spcAft>
              <a:defRPr b="1">
                <a:solidFill>
                  <a:schemeClr val="tx1"/>
                </a:solidFill>
                <a:latin typeface="Arial" charset="0"/>
                <a:ea typeface="ＭＳ Ｐゴシック" charset="0"/>
              </a:defRPr>
            </a:lvl6pPr>
            <a:lvl7pPr marL="2971800" indent="-228600" eaLnBrk="0" fontAlgn="base" hangingPunct="0">
              <a:spcBef>
                <a:spcPct val="0"/>
              </a:spcBef>
              <a:spcAft>
                <a:spcPct val="0"/>
              </a:spcAft>
              <a:defRPr b="1">
                <a:solidFill>
                  <a:schemeClr val="tx1"/>
                </a:solidFill>
                <a:latin typeface="Arial" charset="0"/>
                <a:ea typeface="ＭＳ Ｐゴシック" charset="0"/>
              </a:defRPr>
            </a:lvl7pPr>
            <a:lvl8pPr marL="3429000" indent="-228600" eaLnBrk="0" fontAlgn="base" hangingPunct="0">
              <a:spcBef>
                <a:spcPct val="0"/>
              </a:spcBef>
              <a:spcAft>
                <a:spcPct val="0"/>
              </a:spcAft>
              <a:defRPr b="1">
                <a:solidFill>
                  <a:schemeClr val="tx1"/>
                </a:solidFill>
                <a:latin typeface="Arial" charset="0"/>
                <a:ea typeface="ＭＳ Ｐゴシック" charset="0"/>
              </a:defRPr>
            </a:lvl8pPr>
            <a:lvl9pPr marL="3886200" indent="-228600" eaLnBrk="0" fontAlgn="base" hangingPunct="0">
              <a:spcBef>
                <a:spcPct val="0"/>
              </a:spcBef>
              <a:spcAft>
                <a:spcPct val="0"/>
              </a:spcAft>
              <a:defRPr b="1">
                <a:solidFill>
                  <a:schemeClr val="tx1"/>
                </a:solidFill>
                <a:latin typeface="Arial" charset="0"/>
                <a:ea typeface="ＭＳ Ｐゴシック" charset="0"/>
              </a:defRPr>
            </a:lvl9pPr>
          </a:lstStyle>
          <a:p>
            <a:pPr algn="ctr" eaLnBrk="1" hangingPunct="1"/>
            <a:r>
              <a:rPr lang="es-ES" sz="2800" dirty="0" smtClean="0"/>
              <a:t>Aprenderemos a </a:t>
            </a:r>
            <a:r>
              <a:rPr lang="es-ES" sz="2800" dirty="0"/>
              <a:t>identificar </a:t>
            </a:r>
            <a:r>
              <a:rPr lang="es-ES" sz="2800" dirty="0" smtClean="0"/>
              <a:t> </a:t>
            </a:r>
            <a:r>
              <a:rPr lang="es-ES" sz="2800" dirty="0"/>
              <a:t>10 aves y sus cantos</a:t>
            </a:r>
            <a:br>
              <a:rPr lang="es-ES" sz="2800" dirty="0"/>
            </a:br>
            <a:r>
              <a:rPr lang="es-ES" sz="2800" dirty="0"/>
              <a:t>y a continuación </a:t>
            </a:r>
            <a:r>
              <a:rPr lang="es-ES" sz="2800" dirty="0" smtClean="0"/>
              <a:t>realizaremos una prueba</a:t>
            </a:r>
            <a:r>
              <a:rPr lang="es-ES" sz="2800" dirty="0"/>
              <a:t>.</a:t>
            </a:r>
            <a:endParaRPr lang="en-US" sz="2800" dirty="0"/>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1686</TotalTime>
  <Words>663</Words>
  <Application>Microsoft Office PowerPoint</Application>
  <PresentationFormat>On-screen Show (4:3)</PresentationFormat>
  <Paragraphs>161</Paragraphs>
  <Slides>36</Slides>
  <Notes>36</Notes>
  <HiddenSlides>0</HiddenSlides>
  <MMClips>22</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Default Design</vt:lpstr>
      <vt:lpstr>Slide 1</vt:lpstr>
      <vt:lpstr>Slide 2</vt:lpstr>
      <vt:lpstr>Slide 3</vt:lpstr>
      <vt:lpstr>Slide 4</vt:lpstr>
      <vt:lpstr>Slide 5</vt:lpstr>
      <vt:lpstr>Aprendizaje de Sonidos  de las Aves</vt:lpstr>
      <vt:lpstr>Ejemplo: Chango</vt:lpstr>
      <vt:lpstr>Ejemplo de Prueba :</vt:lpstr>
      <vt:lpstr>Slide 9</vt:lpstr>
      <vt:lpstr>Tortolita Rojiza</vt:lpstr>
      <vt:lpstr>Bienteveo Grande</vt:lpstr>
      <vt:lpstr>Martín Pechigris</vt:lpstr>
      <vt:lpstr>Azulejo</vt:lpstr>
      <vt:lpstr>Mirlo Pardo</vt:lpstr>
      <vt:lpstr>Paloma Rabiblanca</vt:lpstr>
      <vt:lpstr>Chango</vt:lpstr>
      <vt:lpstr>Tirano Tropical</vt:lpstr>
      <vt:lpstr>Gallinazo negro</vt:lpstr>
      <vt:lpstr>Perico Barbinaranja</vt:lpstr>
      <vt:lpstr>¿Está listo para el desafío?</vt:lpstr>
      <vt:lpstr>Canto de ave 1</vt:lpstr>
      <vt:lpstr>Canto de ave 2</vt:lpstr>
      <vt:lpstr>Canto de ave 3</vt:lpstr>
      <vt:lpstr>Canto de ave 4</vt:lpstr>
      <vt:lpstr>Canto de ave 5</vt:lpstr>
      <vt:lpstr>Canto de ave 6</vt:lpstr>
      <vt:lpstr>Canto de ave 7</vt:lpstr>
      <vt:lpstr>Canto de ave 8</vt:lpstr>
      <vt:lpstr>Canto de ave 9</vt:lpstr>
      <vt:lpstr>Canto de ave 10</vt:lpstr>
      <vt:lpstr> Revise sus respuestas</vt:lpstr>
      <vt:lpstr>Trate de escuchar al aire libre </vt:lpstr>
      <vt:lpstr>Más información</vt:lpstr>
      <vt:lpstr>Slide 34</vt:lpstr>
      <vt:lpstr>Slide 35</vt:lpstr>
      <vt:lpstr>Slide 36</vt:lpstr>
    </vt:vector>
  </TitlesOfParts>
  <Company>National Audubon Society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valencil</cp:lastModifiedBy>
  <cp:revision>152</cp:revision>
  <cp:lastPrinted>2012-04-30T14:48:52Z</cp:lastPrinted>
  <dcterms:created xsi:type="dcterms:W3CDTF">2007-11-16T20:35:48Z</dcterms:created>
  <dcterms:modified xsi:type="dcterms:W3CDTF">2012-05-02T20:41:19Z</dcterms:modified>
</cp:coreProperties>
</file>